
<file path=[Content_Types].xml><?xml version="1.0" encoding="utf-8"?>
<Types xmlns="http://schemas.openxmlformats.org/package/2006/content-types">
  <Default Extension="jpeg" ContentType="image/jpeg"/>
  <Default Extension="JPG" ContentType="image/.jpg"/>
  <Default Extension="xlsx" ContentType="application/vnd.openxmlformats-officedocument.spreadsheetml.sheet"/>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harts/colors1.xml" ContentType="application/vnd.ms-office.chartcolorstyle+xml"/>
  <Override PartName="/ppt/charts/style1.xml" ContentType="application/vnd.ms-office.chartstyle+xml"/>
  <Override PartName="/ppt/fonts/font1.fntdata" ContentType="application/x-fontdata"/>
  <Override PartName="/ppt/fonts/font2.fntdata" ContentType="application/x-fontdata"/>
  <Override PartName="/ppt/fonts/font3.fntdata" ContentType="application/x-fontdata"/>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32"/>
  </p:notesMasterIdLst>
  <p:sldIdLst>
    <p:sldId id="283" r:id="rId3"/>
    <p:sldId id="257" r:id="rId4"/>
    <p:sldId id="258" r:id="rId5"/>
    <p:sldId id="268" r:id="rId6"/>
    <p:sldId id="297" r:id="rId7"/>
    <p:sldId id="298" r:id="rId8"/>
    <p:sldId id="301" r:id="rId9"/>
    <p:sldId id="302" r:id="rId10"/>
    <p:sldId id="271" r:id="rId11"/>
    <p:sldId id="304" r:id="rId12"/>
    <p:sldId id="305" r:id="rId13"/>
    <p:sldId id="322" r:id="rId14"/>
    <p:sldId id="323" r:id="rId15"/>
    <p:sldId id="324" r:id="rId16"/>
    <p:sldId id="320" r:id="rId17"/>
    <p:sldId id="286" r:id="rId18"/>
    <p:sldId id="294" r:id="rId19"/>
    <p:sldId id="287" r:id="rId20"/>
    <p:sldId id="295" r:id="rId21"/>
    <p:sldId id="306" r:id="rId22"/>
    <p:sldId id="307" r:id="rId23"/>
    <p:sldId id="289" r:id="rId24"/>
    <p:sldId id="293" r:id="rId25"/>
    <p:sldId id="292" r:id="rId26"/>
    <p:sldId id="308" r:id="rId27"/>
    <p:sldId id="309" r:id="rId28"/>
    <p:sldId id="288" r:id="rId29"/>
    <p:sldId id="291" r:id="rId30"/>
    <p:sldId id="273" r:id="rId31"/>
  </p:sldIdLst>
  <p:sldSz cx="12192000" cy="6858000"/>
  <p:notesSz cx="6858000" cy="9144000"/>
  <p:embeddedFontLst>
    <p:embeddedFont>
      <p:font typeface="汉仪雅酷黑 45W" panose="020B0404020202020204" pitchFamily="34" charset="-122"/>
      <p:regular r:id="rId36"/>
    </p:embeddedFont>
    <p:embeddedFont>
      <p:font typeface="汉仪雅酷黑 75W" panose="020B0804020202020204" charset="-122"/>
      <p:bold r:id="rId37"/>
    </p:embeddedFont>
    <p:embeddedFont>
      <p:font typeface="等线" panose="02010600030101010101" charset="-122"/>
      <p:regular r:id="rId38"/>
    </p:embeddedFont>
  </p:embeddedFontLst>
  <p:custDataLst>
    <p:tags r:id="rId39"/>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数据仓库答辩ppt" id="{41E46691-1F88-4465-B861-3920D5917DE5}">
          <p14:sldIdLst>
            <p14:sldId id="283"/>
            <p14:sldId id="257"/>
            <p14:sldId id="258"/>
            <p14:sldId id="268"/>
            <p14:sldId id="297"/>
            <p14:sldId id="298"/>
            <p14:sldId id="301"/>
            <p14:sldId id="302"/>
            <p14:sldId id="271"/>
            <p14:sldId id="304"/>
            <p14:sldId id="305"/>
            <p14:sldId id="322"/>
            <p14:sldId id="323"/>
            <p14:sldId id="324"/>
            <p14:sldId id="320"/>
            <p14:sldId id="286"/>
            <p14:sldId id="294"/>
            <p14:sldId id="287"/>
            <p14:sldId id="295"/>
            <p14:sldId id="306"/>
            <p14:sldId id="307"/>
            <p14:sldId id="289"/>
            <p14:sldId id="293"/>
            <p14:sldId id="292"/>
            <p14:sldId id="308"/>
            <p14:sldId id="309"/>
            <p14:sldId id="288"/>
            <p14:sldId id="291"/>
            <p14:sldId id="273"/>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16667"/>
    <a:srgbClr val="C990C0"/>
    <a:srgbClr val="5A5A5A"/>
    <a:srgbClr val="CFE8B6"/>
    <a:srgbClr val="F7CDC5"/>
    <a:srgbClr val="90D8C9"/>
    <a:srgbClr val="CCFFFF"/>
    <a:srgbClr val="FF9999"/>
    <a:srgbClr val="384D8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667" autoAdjust="0"/>
    <p:restoredTop sz="94660"/>
  </p:normalViewPr>
  <p:slideViewPr>
    <p:cSldViewPr snapToGrid="0">
      <p:cViewPr varScale="1">
        <p:scale>
          <a:sx n="76" d="100"/>
          <a:sy n="76" d="100"/>
        </p:scale>
        <p:origin x="52" y="4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9" Type="http://schemas.openxmlformats.org/officeDocument/2006/relationships/tags" Target="tags/tag16.xml"/><Relationship Id="rId38" Type="http://schemas.openxmlformats.org/officeDocument/2006/relationships/font" Target="fonts/font3.fntdata"/><Relationship Id="rId37" Type="http://schemas.openxmlformats.org/officeDocument/2006/relationships/font" Target="fonts/font2.fntdata"/><Relationship Id="rId36" Type="http://schemas.openxmlformats.org/officeDocument/2006/relationships/font" Target="fonts/font1.fntdata"/><Relationship Id="rId35" Type="http://schemas.openxmlformats.org/officeDocument/2006/relationships/tableStyles" Target="tableStyles.xml"/><Relationship Id="rId34" Type="http://schemas.openxmlformats.org/officeDocument/2006/relationships/viewProps" Target="viewProps.xml"/><Relationship Id="rId33" Type="http://schemas.openxmlformats.org/officeDocument/2006/relationships/presProps" Target="presProps.xml"/><Relationship Id="rId32" Type="http://schemas.openxmlformats.org/officeDocument/2006/relationships/notesMaster" Target="notesMasters/notesMaster1.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package" Target="../embeddings/Workbook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58598957335458"/>
          <c:y val="0.123672750793126"/>
          <c:w val="0.517520820238403"/>
          <c:h val="0.612717025242607"/>
        </c:manualLayout>
      </c:layout>
      <c:doughnutChart>
        <c:varyColors val="1"/>
        <c:ser>
          <c:idx val="0"/>
          <c:order val="0"/>
          <c:tx>
            <c:strRef>
              <c:f>Sheet1!$B$1</c:f>
              <c:strCache>
                <c:ptCount val="1"/>
                <c:pt idx="0">
                  <c:v>分工占比</c:v>
                </c:pt>
              </c:strCache>
            </c:strRef>
          </c:tx>
          <c:spPr/>
          <c:explosion val="0"/>
          <c:dPt>
            <c:idx val="0"/>
            <c:bubble3D val="0"/>
            <c:spPr>
              <a:solidFill>
                <a:srgbClr val="90D8C9"/>
              </a:solidFill>
              <a:ln w="19050">
                <a:solidFill>
                  <a:schemeClr val="lt1"/>
                </a:solidFill>
              </a:ln>
              <a:effectLst/>
            </c:spPr>
          </c:dPt>
          <c:dPt>
            <c:idx val="1"/>
            <c:bubble3D val="0"/>
            <c:spPr>
              <a:solidFill>
                <a:srgbClr val="F7CDC5"/>
              </a:solidFill>
              <a:ln w="19050">
                <a:solidFill>
                  <a:schemeClr val="lt1"/>
                </a:solidFill>
              </a:ln>
              <a:effectLst/>
            </c:spPr>
          </c:dPt>
          <c:dPt>
            <c:idx val="2"/>
            <c:bubble3D val="0"/>
            <c:spPr>
              <a:solidFill>
                <a:srgbClr val="CFE8B6"/>
              </a:solidFill>
              <a:ln w="19050">
                <a:solidFill>
                  <a:schemeClr val="lt1"/>
                </a:solidFill>
              </a:ln>
              <a:effectLst/>
            </c:spPr>
          </c:dPt>
          <c:dPt>
            <c:idx val="3"/>
            <c:bubble3D val="0"/>
            <c:spPr>
              <a:solidFill>
                <a:srgbClr val="CCFFFF"/>
              </a:solidFill>
              <a:ln w="19050">
                <a:solidFill>
                  <a:schemeClr val="lt1"/>
                </a:solidFill>
              </a:ln>
              <a:effectLst/>
            </c:spPr>
          </c:dPt>
          <c:dLbls>
            <c:delete val="1"/>
          </c:dLbls>
          <c:cat>
            <c:strRef>
              <c:f>Sheet1!$A$2:$A$5</c:f>
              <c:strCache>
                <c:ptCount val="4"/>
                <c:pt idx="0">
                  <c:v>2152216蒋钰萱</c:v>
                </c:pt>
                <c:pt idx="1">
                  <c:v>2152971何思翰</c:v>
                </c:pt>
                <c:pt idx="2">
                  <c:v>2054099叶洁颖</c:v>
                </c:pt>
                <c:pt idx="3">
                  <c:v>2052050胡永乐</c:v>
                </c:pt>
              </c:strCache>
            </c:strRef>
          </c:cat>
          <c:val>
            <c:numRef>
              <c:f>Sheet1!$B$2:$B$5</c:f>
              <c:numCache>
                <c:formatCode>General</c:formatCode>
                <c:ptCount val="4"/>
                <c:pt idx="0">
                  <c:v>25</c:v>
                </c:pt>
                <c:pt idx="1">
                  <c:v>25</c:v>
                </c:pt>
                <c:pt idx="2">
                  <c:v>25</c:v>
                </c:pt>
                <c:pt idx="3">
                  <c:v>25</c:v>
                </c:pt>
              </c:numCache>
            </c:numRef>
          </c:val>
        </c:ser>
        <c:dLbls>
          <c:showLegendKey val="0"/>
          <c:showVal val="0"/>
          <c:showCatName val="0"/>
          <c:showSerName val="0"/>
          <c:showPercent val="0"/>
          <c:showBubbleSize val="0"/>
          <c:showLeaderLines val="1"/>
        </c:dLbls>
        <c:firstSliceAng val="0"/>
        <c:holeSize val="65"/>
      </c:doughnutChart>
      <c:spPr>
        <a:noFill/>
        <a:ln>
          <a:noFill/>
        </a:ln>
        <a:effectLst/>
      </c:spPr>
    </c:plotArea>
    <c:legend>
      <c:legendPos val="b"/>
      <c:layout>
        <c:manualLayout>
          <c:xMode val="edge"/>
          <c:yMode val="edge"/>
          <c:x val="0.173641769449297"/>
          <c:y val="0.800394537084222"/>
          <c:w val="0.667655732594592"/>
          <c:h val="0.199605462915778"/>
        </c:manualLayout>
      </c:layout>
      <c:overlay val="0"/>
      <c:spPr>
        <a:noFill/>
        <a:ln>
          <a:noFill/>
        </a:ln>
        <a:effectLst/>
      </c:spPr>
      <c:txPr>
        <a:bodyPr rot="0" spcFirstLastPara="1" vertOverflow="ellipsis" vert="horz" wrap="square" anchor="ctr" anchorCtr="1"/>
        <a:lstStyle/>
        <a:p>
          <a:pPr>
            <a:defRPr lang="zh-CN" sz="1195" b="0" i="0" u="none" strike="noStrike" kern="1200" baseline="0">
              <a:solidFill>
                <a:schemeClr val="tx1">
                  <a:lumMod val="65000"/>
                  <a:lumOff val="35000"/>
                </a:schemeClr>
              </a:solidFill>
              <a:latin typeface="汉仪雅酷黑 75W" panose="020B0804020202020204" charset="-122"/>
              <a:ea typeface="汉仪雅酷黑 75W" panose="020B0804020202020204" charset="-122"/>
              <a:cs typeface="+mn-cs"/>
            </a:defRPr>
          </a:pPr>
        </a:p>
      </c:txPr>
    </c:legend>
    <c:plotVisOnly val="1"/>
    <c:dispBlanksAs val="gap"/>
    <c:showDLblsOverMax val="0"/>
  </c:chart>
  <c:spPr>
    <a:noFill/>
    <a:ln>
      <a:noFill/>
    </a:ln>
    <a:effectLst/>
  </c:spPr>
  <c:txPr>
    <a:bodyPr/>
    <a:lstStyle/>
    <a:p>
      <a:pPr>
        <a:defRPr lang="zh-CN">
          <a:latin typeface="汉仪雅酷黑 75W" panose="020B0804020202020204" charset="-122"/>
          <a:ea typeface="汉仪雅酷黑 75W" panose="020B0804020202020204" charset="-122"/>
        </a:defRPr>
      </a:pPr>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5"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AB16841-2B1F-43D0-99CC-6C644B6B7D06}"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555556C-FC03-492C-B626-74E5C952B08C}"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2.png"/><Relationship Id="rId1" Type="http://schemas.openxmlformats.org/officeDocument/2006/relationships/image" Target="../media/image2.png"/></Relationships>
</file>

<file path=ppt/slides/_rels/slide1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3.png"/><Relationship Id="rId2" Type="http://schemas.openxmlformats.org/officeDocument/2006/relationships/tags" Target="../tags/tag4.xml"/><Relationship Id="rId1" Type="http://schemas.openxmlformats.org/officeDocument/2006/relationships/image" Target="../media/image2.png"/></Relationships>
</file>

<file path=ppt/slides/_rels/slide12.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tags" Target="../tags/tag6.xml"/><Relationship Id="rId3" Type="http://schemas.openxmlformats.org/officeDocument/2006/relationships/image" Target="../media/image14.png"/><Relationship Id="rId2" Type="http://schemas.openxmlformats.org/officeDocument/2006/relationships/tags" Target="../tags/tag5.xml"/><Relationship Id="rId1" Type="http://schemas.openxmlformats.org/officeDocument/2006/relationships/image" Target="../media/image2.png"/></Relationships>
</file>

<file path=ppt/slides/_rels/slide13.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tags" Target="../tags/tag8.xml"/><Relationship Id="rId3" Type="http://schemas.openxmlformats.org/officeDocument/2006/relationships/image" Target="../media/image16.png"/><Relationship Id="rId2" Type="http://schemas.openxmlformats.org/officeDocument/2006/relationships/tags" Target="../tags/tag7.xml"/><Relationship Id="rId1" Type="http://schemas.openxmlformats.org/officeDocument/2006/relationships/image" Target="../media/image2.png"/></Relationships>
</file>

<file path=ppt/slides/_rels/slide14.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tags" Target="../tags/tag10.xml"/><Relationship Id="rId3" Type="http://schemas.openxmlformats.org/officeDocument/2006/relationships/image" Target="../media/image18.png"/><Relationship Id="rId2" Type="http://schemas.openxmlformats.org/officeDocument/2006/relationships/tags" Target="../tags/tag9.xml"/><Relationship Id="rId1" Type="http://schemas.openxmlformats.org/officeDocument/2006/relationships/image" Target="../media/image2.png"/></Relationships>
</file>

<file path=ppt/slides/_rels/slide15.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tags" Target="../tags/tag13.xml"/><Relationship Id="rId4" Type="http://schemas.openxmlformats.org/officeDocument/2006/relationships/image" Target="../media/image20.png"/><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image" Target="../media/image2.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2.png"/><Relationship Id="rId1" Type="http://schemas.openxmlformats.org/officeDocument/2006/relationships/image" Target="../media/image2.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23.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25.png"/><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image" Target="../media/image2.png"/></Relationships>
</file>

<file path=ppt/slides/_rels/slide2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image" Target="../media/image2.png"/></Relationships>
</file>

<file path=ppt/slides/_rels/slide25.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tags" Target="../tags/tag14.xml"/><Relationship Id="rId4" Type="http://schemas.openxmlformats.org/officeDocument/2006/relationships/image" Target="../media/image30.png"/><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image" Target="../media/image2.png"/></Relationships>
</file>

<file path=ppt/slides/_rels/slide26.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tags" Target="../tags/tag15.xml"/><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image" Target="../media/image2.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png"/><Relationship Id="rId1" Type="http://schemas.openxmlformats.org/officeDocument/2006/relationships/chart" Target="../charts/char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png"/><Relationship Id="rId1" Type="http://schemas.openxmlformats.org/officeDocument/2006/relationships/image" Target="../media/image2.png"/></Relationships>
</file>

<file path=ppt/slides/_rels/slide6.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9.png"/><Relationship Id="rId7" Type="http://schemas.openxmlformats.org/officeDocument/2006/relationships/tags" Target="../tags/tag3.xml"/><Relationship Id="rId6" Type="http://schemas.openxmlformats.org/officeDocument/2006/relationships/image" Target="../media/image8.png"/><Relationship Id="rId5" Type="http://schemas.openxmlformats.org/officeDocument/2006/relationships/tags" Target="../tags/tag2.xml"/><Relationship Id="rId4" Type="http://schemas.openxmlformats.org/officeDocument/2006/relationships/image" Target="../media/image7.png"/><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tags" Target="../tags/tag1.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0.png"/><Relationship Id="rId1"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1.png"/><Relationship Id="rId1"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2617056" y="3320142"/>
            <a:ext cx="5885543" cy="5885543"/>
            <a:chOff x="3153228" y="486228"/>
            <a:chExt cx="5885543" cy="5885543"/>
          </a:xfrm>
        </p:grpSpPr>
        <p:sp>
          <p:nvSpPr>
            <p:cNvPr id="8" name="椭圆 7"/>
            <p:cNvSpPr/>
            <p:nvPr/>
          </p:nvSpPr>
          <p:spPr>
            <a:xfrm>
              <a:off x="3153228" y="486228"/>
              <a:ext cx="5885543" cy="5885543"/>
            </a:xfrm>
            <a:prstGeom prst="ellipse">
              <a:avLst/>
            </a:prstGeom>
            <a:solidFill>
              <a:schemeClr val="bg1"/>
            </a:solidFill>
            <a:ln>
              <a:noFill/>
            </a:ln>
            <a:effectLst>
              <a:outerShdw blurRad="254000" sx="103000" sy="103000" algn="ctr" rotWithShape="0">
                <a:schemeClr val="accent5">
                  <a:lumMod val="7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2" name="椭圆 11"/>
            <p:cNvSpPr/>
            <p:nvPr/>
          </p:nvSpPr>
          <p:spPr>
            <a:xfrm>
              <a:off x="3739847" y="1072847"/>
              <a:ext cx="4712305" cy="4712305"/>
            </a:xfrm>
            <a:prstGeom prst="ellipse">
              <a:avLst/>
            </a:prstGeom>
            <a:solidFill>
              <a:schemeClr val="bg1">
                <a:lumMod val="100000"/>
              </a:schemeClr>
            </a:solidFill>
            <a:ln>
              <a:noFill/>
            </a:ln>
            <a:effectLst>
              <a:outerShdw blurRad="254000" sx="103000" sy="103000" algn="ctr" rotWithShape="0">
                <a:schemeClr val="accent5">
                  <a:lumMod val="7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13" name="椭圆 12"/>
            <p:cNvSpPr/>
            <p:nvPr/>
          </p:nvSpPr>
          <p:spPr>
            <a:xfrm>
              <a:off x="4326467" y="1659466"/>
              <a:ext cx="3539067" cy="3539067"/>
            </a:xfrm>
            <a:prstGeom prst="ellipse">
              <a:avLst/>
            </a:prstGeom>
            <a:solidFill>
              <a:schemeClr val="bg1">
                <a:lumMod val="100000"/>
              </a:schemeClr>
            </a:solidFill>
            <a:ln>
              <a:noFill/>
            </a:ln>
            <a:effectLst>
              <a:outerShdw blurRad="254000" sx="103000" sy="103000" algn="ctr" rotWithShape="0">
                <a:schemeClr val="accent5">
                  <a:lumMod val="7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7" name="椭圆 6"/>
            <p:cNvSpPr/>
            <p:nvPr/>
          </p:nvSpPr>
          <p:spPr>
            <a:xfrm>
              <a:off x="4913086" y="2246085"/>
              <a:ext cx="2365828" cy="2365828"/>
            </a:xfrm>
            <a:prstGeom prst="ellipse">
              <a:avLst/>
            </a:prstGeom>
            <a:solidFill>
              <a:schemeClr val="bg1"/>
            </a:solidFill>
            <a:ln>
              <a:noFill/>
            </a:ln>
            <a:effectLst>
              <a:outerShdw blurRad="254000" sx="103000" sy="103000" algn="ctr" rotWithShape="0">
                <a:schemeClr val="accent5">
                  <a:lumMod val="7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椭圆 4"/>
            <p:cNvSpPr/>
            <p:nvPr/>
          </p:nvSpPr>
          <p:spPr>
            <a:xfrm>
              <a:off x="5302135" y="2635135"/>
              <a:ext cx="1587727" cy="1587727"/>
            </a:xfrm>
            <a:prstGeom prst="ellipse">
              <a:avLst/>
            </a:prstGeom>
            <a:solidFill>
              <a:srgbClr val="384D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15" name="椭圆 14"/>
          <p:cNvSpPr/>
          <p:nvPr/>
        </p:nvSpPr>
        <p:spPr>
          <a:xfrm>
            <a:off x="-1756336" y="4180113"/>
            <a:ext cx="4164103" cy="4164103"/>
          </a:xfrm>
          <a:prstGeom prst="ellipse">
            <a:avLst/>
          </a:prstGeom>
          <a:noFill/>
          <a:ln>
            <a:solidFill>
              <a:schemeClr val="bg1">
                <a:lumMod val="8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6" name="椭圆 15"/>
          <p:cNvSpPr/>
          <p:nvPr/>
        </p:nvSpPr>
        <p:spPr>
          <a:xfrm>
            <a:off x="-2390498" y="3545952"/>
            <a:ext cx="5432423" cy="5432423"/>
          </a:xfrm>
          <a:prstGeom prst="ellipse">
            <a:avLst/>
          </a:prstGeom>
          <a:noFill/>
          <a:ln>
            <a:solidFill>
              <a:schemeClr val="bg1">
                <a:lumMod val="8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3" name="椭圆 22"/>
          <p:cNvSpPr/>
          <p:nvPr/>
        </p:nvSpPr>
        <p:spPr>
          <a:xfrm>
            <a:off x="561794" y="4134071"/>
            <a:ext cx="162106" cy="162106"/>
          </a:xfrm>
          <a:prstGeom prst="ellipse">
            <a:avLst/>
          </a:prstGeom>
          <a:solidFill>
            <a:srgbClr val="384D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4" name="椭圆 23"/>
          <p:cNvSpPr/>
          <p:nvPr/>
        </p:nvSpPr>
        <p:spPr>
          <a:xfrm>
            <a:off x="2575759" y="3199964"/>
            <a:ext cx="466166" cy="466166"/>
          </a:xfrm>
          <a:prstGeom prst="ellipse">
            <a:avLst/>
          </a:prstGeom>
          <a:solidFill>
            <a:srgbClr val="384D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5" name="椭圆 24"/>
          <p:cNvSpPr/>
          <p:nvPr/>
        </p:nvSpPr>
        <p:spPr>
          <a:xfrm>
            <a:off x="1702293" y="2844291"/>
            <a:ext cx="233083" cy="233083"/>
          </a:xfrm>
          <a:prstGeom prst="ellipse">
            <a:avLst/>
          </a:prstGeom>
          <a:solidFill>
            <a:srgbClr val="384D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7" name="圆: 空心 26"/>
          <p:cNvSpPr/>
          <p:nvPr/>
        </p:nvSpPr>
        <p:spPr>
          <a:xfrm>
            <a:off x="10152933" y="-682172"/>
            <a:ext cx="1364343" cy="1364343"/>
          </a:xfrm>
          <a:prstGeom prst="donut">
            <a:avLst>
              <a:gd name="adj" fmla="val 17845"/>
            </a:avLst>
          </a:prstGeom>
          <a:solidFill>
            <a:srgbClr val="384D8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tx1"/>
              </a:solidFill>
            </a:endParaRPr>
          </a:p>
        </p:txBody>
      </p:sp>
      <p:grpSp>
        <p:nvGrpSpPr>
          <p:cNvPr id="44" name="组合 43"/>
          <p:cNvGrpSpPr/>
          <p:nvPr/>
        </p:nvGrpSpPr>
        <p:grpSpPr>
          <a:xfrm>
            <a:off x="4413380" y="1879509"/>
            <a:ext cx="7018188" cy="3449581"/>
            <a:chOff x="4413380" y="2325051"/>
            <a:chExt cx="7018188" cy="3449581"/>
          </a:xfrm>
        </p:grpSpPr>
        <p:sp>
          <p:nvSpPr>
            <p:cNvPr id="26" name="矩形 25"/>
            <p:cNvSpPr/>
            <p:nvPr/>
          </p:nvSpPr>
          <p:spPr>
            <a:xfrm>
              <a:off x="4413380" y="2325051"/>
              <a:ext cx="7018188" cy="1107996"/>
            </a:xfrm>
            <a:prstGeom prst="rect">
              <a:avLst/>
            </a:prstGeom>
          </p:spPr>
          <p:txBody>
            <a:bodyPr wrap="square">
              <a:spAutoFit/>
            </a:bodyPr>
            <a:lstStyle/>
            <a:p>
              <a:r>
                <a:rPr lang="zh-CN" altLang="en-US" sz="6600" b="1" dirty="0">
                  <a:solidFill>
                    <a:srgbClr val="384D8F"/>
                  </a:solidFill>
                  <a:cs typeface="+mn-ea"/>
                  <a:sym typeface="+mn-lt"/>
                </a:rPr>
                <a:t>数据仓库</a:t>
              </a:r>
              <a:r>
                <a:rPr lang="zh-CN" altLang="en-US" sz="4800" b="1" dirty="0">
                  <a:solidFill>
                    <a:srgbClr val="384D8F"/>
                  </a:solidFill>
                  <a:cs typeface="+mn-ea"/>
                  <a:sym typeface="+mn-lt"/>
                </a:rPr>
                <a:t>期末项目</a:t>
              </a:r>
              <a:endParaRPr lang="zh-CN" altLang="en-US" sz="5400" b="1" dirty="0">
                <a:solidFill>
                  <a:srgbClr val="384D8F"/>
                </a:solidFill>
                <a:cs typeface="+mn-ea"/>
                <a:sym typeface="+mn-lt"/>
              </a:endParaRPr>
            </a:p>
          </p:txBody>
        </p:sp>
        <p:grpSp>
          <p:nvGrpSpPr>
            <p:cNvPr id="28" name="组合 27"/>
            <p:cNvGrpSpPr/>
            <p:nvPr/>
          </p:nvGrpSpPr>
          <p:grpSpPr>
            <a:xfrm>
              <a:off x="4423901" y="3333437"/>
              <a:ext cx="6099413" cy="846676"/>
              <a:chOff x="6426200" y="5214874"/>
              <a:chExt cx="4584700" cy="821990"/>
            </a:xfrm>
          </p:grpSpPr>
          <p:sp>
            <p:nvSpPr>
              <p:cNvPr id="29" name="文本框 28"/>
              <p:cNvSpPr txBox="1"/>
              <p:nvPr/>
            </p:nvSpPr>
            <p:spPr>
              <a:xfrm>
                <a:off x="6426200" y="5502459"/>
                <a:ext cx="4584700" cy="268923"/>
              </a:xfrm>
              <a:prstGeom prst="rect">
                <a:avLst/>
              </a:prstGeom>
              <a:noFill/>
            </p:spPr>
            <p:txBody>
              <a:bodyPr wrap="square">
                <a:spAutoFit/>
              </a:bodyPr>
              <a:lstStyle/>
              <a:p>
                <a:pPr algn="dist"/>
                <a:r>
                  <a:rPr lang="en-US" altLang="zh-CN" sz="1200" spc="300" dirty="0">
                    <a:solidFill>
                      <a:schemeClr val="bg1">
                        <a:lumMod val="65000"/>
                      </a:schemeClr>
                    </a:solidFill>
                    <a:latin typeface="汉仪雅酷黑 45W" panose="020B0404020202020204" pitchFamily="34" charset="-122"/>
                    <a:ea typeface="汉仪雅酷黑 45W" panose="020B0404020202020204" pitchFamily="34" charset="-122"/>
                  </a:rPr>
                  <a:t>DATAWAREHOUSE</a:t>
                </a:r>
                <a:endParaRPr lang="en-US" altLang="zh-CN" sz="1200" spc="300" dirty="0">
                  <a:solidFill>
                    <a:schemeClr val="bg1">
                      <a:lumMod val="65000"/>
                    </a:schemeClr>
                  </a:solidFill>
                  <a:latin typeface="汉仪雅酷黑 45W" panose="020B0404020202020204" pitchFamily="34" charset="-122"/>
                  <a:ea typeface="汉仪雅酷黑 45W" panose="020B0404020202020204" pitchFamily="34" charset="-122"/>
                </a:endParaRPr>
              </a:p>
            </p:txBody>
          </p:sp>
          <p:sp>
            <p:nvSpPr>
              <p:cNvPr id="30" name="矩形 29"/>
              <p:cNvSpPr/>
              <p:nvPr/>
            </p:nvSpPr>
            <p:spPr>
              <a:xfrm>
                <a:off x="6426200" y="5214874"/>
                <a:ext cx="4559300" cy="173360"/>
              </a:xfrm>
              <a:prstGeom prst="rect">
                <a:avLst/>
              </a:prstGeom>
              <a:gradFill flip="none" rotWithShape="1">
                <a:gsLst>
                  <a:gs pos="0">
                    <a:schemeClr val="bg1"/>
                  </a:gs>
                  <a:gs pos="100000">
                    <a:schemeClr val="bg1">
                      <a:lumMod val="9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p:cNvSpPr/>
              <p:nvPr/>
            </p:nvSpPr>
            <p:spPr>
              <a:xfrm flipV="1">
                <a:off x="6426200" y="5863504"/>
                <a:ext cx="4559300" cy="173360"/>
              </a:xfrm>
              <a:prstGeom prst="rect">
                <a:avLst/>
              </a:prstGeom>
              <a:gradFill flip="none" rotWithShape="1">
                <a:gsLst>
                  <a:gs pos="0">
                    <a:schemeClr val="bg1"/>
                  </a:gs>
                  <a:gs pos="100000">
                    <a:schemeClr val="bg1">
                      <a:lumMod val="9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5" name="图形 4"/>
            <p:cNvGrpSpPr/>
            <p:nvPr/>
          </p:nvGrpSpPr>
          <p:grpSpPr>
            <a:xfrm>
              <a:off x="4640686" y="5130225"/>
              <a:ext cx="201061" cy="253982"/>
              <a:chOff x="6272974" y="1662936"/>
              <a:chExt cx="247650" cy="312834"/>
            </a:xfrm>
            <a:solidFill>
              <a:srgbClr val="394B91"/>
            </a:solidFill>
          </p:grpSpPr>
          <p:sp>
            <p:nvSpPr>
              <p:cNvPr id="36" name="任意多边形: 形状 35"/>
              <p:cNvSpPr/>
              <p:nvPr/>
            </p:nvSpPr>
            <p:spPr>
              <a:xfrm rot="-1356795">
                <a:off x="6329931" y="1662936"/>
                <a:ext cx="133537" cy="133537"/>
              </a:xfrm>
              <a:custGeom>
                <a:avLst/>
                <a:gdLst>
                  <a:gd name="connsiteX0" fmla="*/ 133537 w 133537"/>
                  <a:gd name="connsiteY0" fmla="*/ 66769 h 133537"/>
                  <a:gd name="connsiteX1" fmla="*/ 66769 w 133537"/>
                  <a:gd name="connsiteY1" fmla="*/ 133537 h 133537"/>
                  <a:gd name="connsiteX2" fmla="*/ 0 w 133537"/>
                  <a:gd name="connsiteY2" fmla="*/ 66769 h 133537"/>
                  <a:gd name="connsiteX3" fmla="*/ 66769 w 133537"/>
                  <a:gd name="connsiteY3" fmla="*/ 0 h 133537"/>
                  <a:gd name="connsiteX4" fmla="*/ 133537 w 133537"/>
                  <a:gd name="connsiteY4" fmla="*/ 66769 h 1335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537" h="133537">
                    <a:moveTo>
                      <a:pt x="133537" y="66769"/>
                    </a:moveTo>
                    <a:cubicBezTo>
                      <a:pt x="133537" y="103644"/>
                      <a:pt x="103644" y="133537"/>
                      <a:pt x="66769" y="133537"/>
                    </a:cubicBezTo>
                    <a:cubicBezTo>
                      <a:pt x="29893" y="133537"/>
                      <a:pt x="0" y="103644"/>
                      <a:pt x="0" y="66769"/>
                    </a:cubicBezTo>
                    <a:cubicBezTo>
                      <a:pt x="0" y="29893"/>
                      <a:pt x="29893" y="0"/>
                      <a:pt x="66769" y="0"/>
                    </a:cubicBezTo>
                    <a:cubicBezTo>
                      <a:pt x="103644" y="0"/>
                      <a:pt x="133537" y="29893"/>
                      <a:pt x="133537" y="66769"/>
                    </a:cubicBezTo>
                    <a:close/>
                  </a:path>
                </a:pathLst>
              </a:custGeom>
              <a:grpFill/>
              <a:ln w="9525" cap="flat">
                <a:noFill/>
                <a:prstDash val="solid"/>
                <a:miter/>
              </a:ln>
            </p:spPr>
            <p:txBody>
              <a:bodyPr rtlCol="0" anchor="ctr"/>
              <a:lstStyle/>
              <a:p>
                <a:endParaRPr lang="zh-CN" altLang="en-US" sz="1600">
                  <a:cs typeface="+mn-ea"/>
                  <a:sym typeface="+mn-lt"/>
                </a:endParaRPr>
              </a:p>
            </p:txBody>
          </p:sp>
          <p:sp>
            <p:nvSpPr>
              <p:cNvPr id="37" name="任意多边形: 形状 36"/>
              <p:cNvSpPr/>
              <p:nvPr/>
            </p:nvSpPr>
            <p:spPr>
              <a:xfrm>
                <a:off x="6272974" y="1819465"/>
                <a:ext cx="247650" cy="156305"/>
              </a:xfrm>
              <a:custGeom>
                <a:avLst/>
                <a:gdLst>
                  <a:gd name="connsiteX0" fmla="*/ 123825 w 247650"/>
                  <a:gd name="connsiteY0" fmla="*/ 0 h 156305"/>
                  <a:gd name="connsiteX1" fmla="*/ 123825 w 247650"/>
                  <a:gd name="connsiteY1" fmla="*/ 0 h 156305"/>
                  <a:gd name="connsiteX2" fmla="*/ 0 w 247650"/>
                  <a:gd name="connsiteY2" fmla="*/ 123825 h 156305"/>
                  <a:gd name="connsiteX3" fmla="*/ 0 w 247650"/>
                  <a:gd name="connsiteY3" fmla="*/ 123825 h 156305"/>
                  <a:gd name="connsiteX4" fmla="*/ 32480 w 247650"/>
                  <a:gd name="connsiteY4" fmla="*/ 156305 h 156305"/>
                  <a:gd name="connsiteX5" fmla="*/ 215170 w 247650"/>
                  <a:gd name="connsiteY5" fmla="*/ 156305 h 156305"/>
                  <a:gd name="connsiteX6" fmla="*/ 247650 w 247650"/>
                  <a:gd name="connsiteY6" fmla="*/ 123825 h 156305"/>
                  <a:gd name="connsiteX7" fmla="*/ 247650 w 247650"/>
                  <a:gd name="connsiteY7" fmla="*/ 123825 h 156305"/>
                  <a:gd name="connsiteX8" fmla="*/ 123825 w 247650"/>
                  <a:gd name="connsiteY8" fmla="*/ 0 h 156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7650" h="156305">
                    <a:moveTo>
                      <a:pt x="123825" y="0"/>
                    </a:moveTo>
                    <a:lnTo>
                      <a:pt x="123825" y="0"/>
                    </a:lnTo>
                    <a:cubicBezTo>
                      <a:pt x="55436" y="0"/>
                      <a:pt x="0" y="55435"/>
                      <a:pt x="0" y="123825"/>
                    </a:cubicBezTo>
                    <a:lnTo>
                      <a:pt x="0" y="123825"/>
                    </a:lnTo>
                    <a:cubicBezTo>
                      <a:pt x="0" y="141732"/>
                      <a:pt x="14573" y="156305"/>
                      <a:pt x="32480" y="156305"/>
                    </a:cubicBezTo>
                    <a:lnTo>
                      <a:pt x="215170" y="156305"/>
                    </a:lnTo>
                    <a:cubicBezTo>
                      <a:pt x="233077" y="156305"/>
                      <a:pt x="247650" y="141732"/>
                      <a:pt x="247650" y="123825"/>
                    </a:cubicBezTo>
                    <a:lnTo>
                      <a:pt x="247650" y="123825"/>
                    </a:lnTo>
                    <a:cubicBezTo>
                      <a:pt x="247650" y="55435"/>
                      <a:pt x="192215" y="0"/>
                      <a:pt x="123825" y="0"/>
                    </a:cubicBezTo>
                    <a:close/>
                  </a:path>
                </a:pathLst>
              </a:custGeom>
              <a:grpFill/>
              <a:ln w="9525" cap="flat">
                <a:noFill/>
                <a:prstDash val="solid"/>
                <a:miter/>
              </a:ln>
            </p:spPr>
            <p:txBody>
              <a:bodyPr rtlCol="0" anchor="ctr"/>
              <a:lstStyle/>
              <a:p>
                <a:endParaRPr lang="zh-CN" altLang="en-US" sz="1600">
                  <a:cs typeface="+mn-ea"/>
                  <a:sym typeface="+mn-lt"/>
                </a:endParaRPr>
              </a:p>
            </p:txBody>
          </p:sp>
        </p:grpSp>
        <p:sp>
          <p:nvSpPr>
            <p:cNvPr id="38" name="文本框 37"/>
            <p:cNvSpPr txBox="1"/>
            <p:nvPr/>
          </p:nvSpPr>
          <p:spPr>
            <a:xfrm>
              <a:off x="5097835" y="5006926"/>
              <a:ext cx="4001994" cy="706988"/>
            </a:xfrm>
            <a:prstGeom prst="rect">
              <a:avLst/>
            </a:prstGeom>
            <a:noFill/>
          </p:spPr>
          <p:txBody>
            <a:bodyPr wrap="square">
              <a:spAutoFit/>
            </a:bodyPr>
            <a:lstStyle/>
            <a:p>
              <a:pPr>
                <a:lnSpc>
                  <a:spcPct val="150000"/>
                </a:lnSpc>
              </a:pPr>
              <a:r>
                <a:rPr lang="en-US" altLang="zh-CN" sz="1400" dirty="0"/>
                <a:t>2052050</a:t>
              </a:r>
              <a:r>
                <a:rPr lang="zh-CN" altLang="en-US" sz="1400" dirty="0"/>
                <a:t>胡永乐 </a:t>
              </a:r>
              <a:r>
                <a:rPr lang="en-US" altLang="zh-CN" sz="1400" dirty="0"/>
                <a:t>2152971</a:t>
              </a:r>
              <a:r>
                <a:rPr lang="zh-CN" altLang="en-US" sz="1400" dirty="0"/>
                <a:t>何思翰 </a:t>
              </a:r>
              <a:endParaRPr lang="en-US" altLang="zh-CN" sz="1400" dirty="0"/>
            </a:p>
            <a:p>
              <a:pPr>
                <a:lnSpc>
                  <a:spcPct val="150000"/>
                </a:lnSpc>
              </a:pPr>
              <a:r>
                <a:rPr lang="en-US" altLang="zh-CN" sz="1400" dirty="0"/>
                <a:t>2152216</a:t>
              </a:r>
              <a:r>
                <a:rPr lang="zh-CN" altLang="en-US" sz="1400" dirty="0"/>
                <a:t>蒋钰萱 </a:t>
              </a:r>
              <a:r>
                <a:rPr lang="en-US" altLang="zh-CN" sz="1400" dirty="0"/>
                <a:t>2054099</a:t>
              </a:r>
              <a:r>
                <a:rPr lang="zh-CN" altLang="en-US" sz="1400" dirty="0"/>
                <a:t>叶洁颖  </a:t>
              </a:r>
              <a:endParaRPr lang="zh-CN" altLang="en-US" sz="1400" dirty="0"/>
            </a:p>
          </p:txBody>
        </p:sp>
        <p:sp>
          <p:nvSpPr>
            <p:cNvPr id="41" name="任意多边形: 形状 40"/>
            <p:cNvSpPr/>
            <p:nvPr/>
          </p:nvSpPr>
          <p:spPr>
            <a:xfrm>
              <a:off x="4717913" y="5713914"/>
              <a:ext cx="60718" cy="60718"/>
            </a:xfrm>
            <a:custGeom>
              <a:avLst/>
              <a:gdLst>
                <a:gd name="connsiteX0" fmla="*/ 34099 w 68199"/>
                <a:gd name="connsiteY0" fmla="*/ 0 h 68199"/>
                <a:gd name="connsiteX1" fmla="*/ 0 w 68199"/>
                <a:gd name="connsiteY1" fmla="*/ 34100 h 68199"/>
                <a:gd name="connsiteX2" fmla="*/ 34099 w 68199"/>
                <a:gd name="connsiteY2" fmla="*/ 68199 h 68199"/>
                <a:gd name="connsiteX3" fmla="*/ 68199 w 68199"/>
                <a:gd name="connsiteY3" fmla="*/ 34100 h 68199"/>
                <a:gd name="connsiteX4" fmla="*/ 34099 w 68199"/>
                <a:gd name="connsiteY4" fmla="*/ 0 h 681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199" h="68199">
                  <a:moveTo>
                    <a:pt x="34099" y="0"/>
                  </a:moveTo>
                  <a:cubicBezTo>
                    <a:pt x="15335" y="0"/>
                    <a:pt x="0" y="15240"/>
                    <a:pt x="0" y="34100"/>
                  </a:cubicBezTo>
                  <a:cubicBezTo>
                    <a:pt x="0" y="52864"/>
                    <a:pt x="15240" y="68199"/>
                    <a:pt x="34099" y="68199"/>
                  </a:cubicBezTo>
                  <a:cubicBezTo>
                    <a:pt x="52864" y="68199"/>
                    <a:pt x="68199" y="52959"/>
                    <a:pt x="68199" y="34100"/>
                  </a:cubicBezTo>
                  <a:cubicBezTo>
                    <a:pt x="68199" y="15335"/>
                    <a:pt x="52959" y="0"/>
                    <a:pt x="34099" y="0"/>
                  </a:cubicBezTo>
                  <a:close/>
                </a:path>
              </a:pathLst>
            </a:custGeom>
            <a:solidFill>
              <a:srgbClr val="394B91"/>
            </a:solidFill>
            <a:ln w="9525" cap="flat">
              <a:noFill/>
              <a:prstDash val="solid"/>
              <a:miter/>
            </a:ln>
          </p:spPr>
          <p:txBody>
            <a:bodyPr rtlCol="0" anchor="ctr"/>
            <a:lstStyle/>
            <a:p>
              <a:endParaRPr lang="zh-CN" altLang="en-US" sz="1600">
                <a:cs typeface="+mn-ea"/>
                <a:sym typeface="+mn-lt"/>
              </a:endParaRPr>
            </a:p>
          </p:txBody>
        </p:sp>
      </p:grpSp>
      <p:sp>
        <p:nvSpPr>
          <p:cNvPr id="43" name="圆: 空心 42"/>
          <p:cNvSpPr/>
          <p:nvPr/>
        </p:nvSpPr>
        <p:spPr>
          <a:xfrm>
            <a:off x="10368833" y="5255315"/>
            <a:ext cx="3097704" cy="3097704"/>
          </a:xfrm>
          <a:prstGeom prst="donut">
            <a:avLst>
              <a:gd name="adj" fmla="val 1784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tx1"/>
              </a:solidFill>
            </a:endParaRPr>
          </a:p>
        </p:txBody>
      </p:sp>
      <p:sp>
        <p:nvSpPr>
          <p:cNvPr id="45" name="椭圆 44"/>
          <p:cNvSpPr/>
          <p:nvPr/>
        </p:nvSpPr>
        <p:spPr>
          <a:xfrm>
            <a:off x="2933954" y="5676741"/>
            <a:ext cx="124756" cy="124756"/>
          </a:xfrm>
          <a:prstGeom prst="ellipse">
            <a:avLst/>
          </a:prstGeom>
          <a:solidFill>
            <a:srgbClr val="384D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59:morph option="byObject"/>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rotWithShape="1">
          <a:blip r:embed="rId1"/>
          <a:srcRect l="46467"/>
          <a:stretch>
            <a:fillRect/>
          </a:stretch>
        </p:blipFill>
        <p:spPr>
          <a:xfrm>
            <a:off x="0" y="149214"/>
            <a:ext cx="514795" cy="963149"/>
          </a:xfrm>
          <a:prstGeom prst="rect">
            <a:avLst/>
          </a:prstGeom>
        </p:spPr>
      </p:pic>
      <p:sp>
        <p:nvSpPr>
          <p:cNvPr id="4" name="文本框 3"/>
          <p:cNvSpPr txBox="1"/>
          <p:nvPr/>
        </p:nvSpPr>
        <p:spPr>
          <a:xfrm>
            <a:off x="621786" y="369178"/>
            <a:ext cx="3933436" cy="523220"/>
          </a:xfrm>
          <a:prstGeom prst="rect">
            <a:avLst/>
          </a:prstGeom>
          <a:noFill/>
        </p:spPr>
        <p:txBody>
          <a:bodyPr wrap="square" rtlCol="0">
            <a:spAutoFit/>
          </a:bodyPr>
          <a:lstStyle/>
          <a:p>
            <a:r>
              <a:rPr lang="zh-CN" altLang="en-US" sz="2800" spc="300" dirty="0"/>
              <a:t>查询优化：</a:t>
            </a:r>
            <a:r>
              <a:rPr lang="en-US" altLang="zh-CN" sz="2800" spc="300" dirty="0"/>
              <a:t>Hive</a:t>
            </a:r>
            <a:endParaRPr lang="zh-CN" altLang="en-US" sz="2800" spc="300" dirty="0"/>
          </a:p>
        </p:txBody>
      </p:sp>
      <p:pic>
        <p:nvPicPr>
          <p:cNvPr id="5" name="图片 4"/>
          <p:cNvPicPr>
            <a:picLocks noChangeAspect="1"/>
          </p:cNvPicPr>
          <p:nvPr/>
        </p:nvPicPr>
        <p:blipFill>
          <a:blip r:embed="rId2"/>
          <a:stretch>
            <a:fillRect/>
          </a:stretch>
        </p:blipFill>
        <p:spPr>
          <a:xfrm>
            <a:off x="5519955" y="2018094"/>
            <a:ext cx="5906245" cy="3942284"/>
          </a:xfrm>
          <a:prstGeom prst="rect">
            <a:avLst/>
          </a:prstGeom>
          <a:effectLst>
            <a:outerShdw blurRad="50800" dist="38100" dir="8100000" algn="tr" rotWithShape="0">
              <a:prstClr val="black">
                <a:alpha val="40000"/>
              </a:prstClr>
            </a:outerShdw>
          </a:effectLst>
        </p:spPr>
      </p:pic>
      <p:sp>
        <p:nvSpPr>
          <p:cNvPr id="8" name="文本框 7"/>
          <p:cNvSpPr txBox="1"/>
          <p:nvPr/>
        </p:nvSpPr>
        <p:spPr>
          <a:xfrm>
            <a:off x="689995" y="2010702"/>
            <a:ext cx="4465605" cy="508794"/>
          </a:xfrm>
          <a:prstGeom prst="rect">
            <a:avLst/>
          </a:prstGeom>
          <a:noFill/>
        </p:spPr>
        <p:txBody>
          <a:bodyPr wrap="square">
            <a:spAutoFit/>
          </a:bodyPr>
          <a:lstStyle/>
          <a:p>
            <a:pPr>
              <a:lnSpc>
                <a:spcPct val="150000"/>
              </a:lnSpc>
            </a:pPr>
            <a:r>
              <a:rPr lang="zh-CN" altLang="en-US" sz="2000" dirty="0"/>
              <a:t>更改存储查询</a:t>
            </a:r>
            <a:endParaRPr lang="en-US" altLang="zh-CN" sz="2000" dirty="0"/>
          </a:p>
        </p:txBody>
      </p:sp>
      <p:sp>
        <p:nvSpPr>
          <p:cNvPr id="10" name="文本框 9"/>
          <p:cNvSpPr txBox="1"/>
          <p:nvPr/>
        </p:nvSpPr>
        <p:spPr>
          <a:xfrm>
            <a:off x="689994" y="2858420"/>
            <a:ext cx="4033007" cy="2982676"/>
          </a:xfrm>
          <a:prstGeom prst="rect">
            <a:avLst/>
          </a:prstGeom>
          <a:noFill/>
        </p:spPr>
        <p:txBody>
          <a:bodyPr wrap="square">
            <a:spAutoFit/>
          </a:bodyPr>
          <a:lstStyle/>
          <a:p>
            <a:pPr>
              <a:lnSpc>
                <a:spcPct val="200000"/>
              </a:lnSpc>
            </a:pPr>
            <a:r>
              <a:rPr lang="zh-CN" altLang="en-US" sz="1600" dirty="0">
                <a:latin typeface="汉仪雅酷黑 45W" panose="020B0404020202020204" pitchFamily="34" charset="-122"/>
                <a:ea typeface="汉仪雅酷黑 45W" panose="020B0404020202020204" pitchFamily="34" charset="-122"/>
              </a:rPr>
              <a:t>原本使用与关系型数据库相同的表结构进行查询，但因为Hive的join操作非常耗时，为尽快查找到人和人之间关系，我们建立了三张表进行存储，分别为演员-导演、演员-演员、导演-导演。即将之前使用join查找的数据进行重新存储。</a:t>
            </a:r>
            <a:endParaRPr lang="zh-CN" altLang="en-US" sz="1600" dirty="0">
              <a:latin typeface="汉仪雅酷黑 45W" panose="020B0404020202020204" pitchFamily="34" charset="-122"/>
              <a:ea typeface="汉仪雅酷黑 45W" panose="020B0404020202020204" pitchFamily="34" charset="-122"/>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rotWithShape="1">
          <a:blip r:embed="rId1"/>
          <a:srcRect l="46467"/>
          <a:stretch>
            <a:fillRect/>
          </a:stretch>
        </p:blipFill>
        <p:spPr>
          <a:xfrm>
            <a:off x="0" y="149214"/>
            <a:ext cx="514795" cy="963149"/>
          </a:xfrm>
          <a:prstGeom prst="rect">
            <a:avLst/>
          </a:prstGeom>
        </p:spPr>
      </p:pic>
      <p:sp>
        <p:nvSpPr>
          <p:cNvPr id="4" name="文本框 3"/>
          <p:cNvSpPr txBox="1"/>
          <p:nvPr/>
        </p:nvSpPr>
        <p:spPr>
          <a:xfrm>
            <a:off x="621786" y="369178"/>
            <a:ext cx="3933436" cy="523220"/>
          </a:xfrm>
          <a:prstGeom prst="rect">
            <a:avLst/>
          </a:prstGeom>
          <a:noFill/>
        </p:spPr>
        <p:txBody>
          <a:bodyPr wrap="square" rtlCol="0">
            <a:spAutoFit/>
          </a:bodyPr>
          <a:lstStyle/>
          <a:p>
            <a:r>
              <a:rPr lang="zh-CN" altLang="en-US" sz="2800" spc="300" dirty="0"/>
              <a:t>查询优化：</a:t>
            </a:r>
            <a:r>
              <a:rPr lang="en-US" altLang="zh-CN" sz="2800" spc="300" dirty="0" err="1"/>
              <a:t>Neo4j</a:t>
            </a:r>
            <a:endParaRPr lang="zh-CN" altLang="en-US" sz="2800" spc="300" dirty="0"/>
          </a:p>
        </p:txBody>
      </p:sp>
      <p:sp>
        <p:nvSpPr>
          <p:cNvPr id="9" name="文本框 8"/>
          <p:cNvSpPr txBox="1"/>
          <p:nvPr/>
        </p:nvSpPr>
        <p:spPr>
          <a:xfrm>
            <a:off x="1658322" y="1498274"/>
            <a:ext cx="6851709" cy="398780"/>
          </a:xfrm>
          <a:prstGeom prst="rect">
            <a:avLst/>
          </a:prstGeom>
          <a:noFill/>
        </p:spPr>
        <p:txBody>
          <a:bodyPr wrap="square">
            <a:spAutoFit/>
          </a:bodyPr>
          <a:lstStyle/>
          <a:p>
            <a:r>
              <a:rPr lang="zh-CN" altLang="en-US" sz="2000" dirty="0"/>
              <a:t>整体优化思路：</a:t>
            </a:r>
            <a:endParaRPr lang="zh-CN" altLang="en-US" sz="2000" dirty="0"/>
          </a:p>
        </p:txBody>
      </p:sp>
      <p:pic>
        <p:nvPicPr>
          <p:cNvPr id="2" name="图片 1"/>
          <p:cNvPicPr>
            <a:picLocks noChangeAspect="1"/>
          </p:cNvPicPr>
          <p:nvPr>
            <p:custDataLst>
              <p:tags r:id="rId2"/>
            </p:custDataLst>
          </p:nvPr>
        </p:nvPicPr>
        <p:blipFill>
          <a:blip r:embed="rId3"/>
          <a:stretch>
            <a:fillRect/>
          </a:stretch>
        </p:blipFill>
        <p:spPr>
          <a:xfrm>
            <a:off x="1421130" y="2116455"/>
            <a:ext cx="8763000" cy="374142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rotWithShape="1">
          <a:blip r:embed="rId1"/>
          <a:srcRect l="46467"/>
          <a:stretch>
            <a:fillRect/>
          </a:stretch>
        </p:blipFill>
        <p:spPr>
          <a:xfrm>
            <a:off x="0" y="149214"/>
            <a:ext cx="514795" cy="963149"/>
          </a:xfrm>
          <a:prstGeom prst="rect">
            <a:avLst/>
          </a:prstGeom>
        </p:spPr>
      </p:pic>
      <p:sp>
        <p:nvSpPr>
          <p:cNvPr id="4" name="文本框 3"/>
          <p:cNvSpPr txBox="1"/>
          <p:nvPr/>
        </p:nvSpPr>
        <p:spPr>
          <a:xfrm>
            <a:off x="621665" y="368935"/>
            <a:ext cx="6784975" cy="521970"/>
          </a:xfrm>
          <a:prstGeom prst="rect">
            <a:avLst/>
          </a:prstGeom>
          <a:noFill/>
        </p:spPr>
        <p:txBody>
          <a:bodyPr wrap="square" rtlCol="0">
            <a:spAutoFit/>
          </a:bodyPr>
          <a:lstStyle/>
          <a:p>
            <a:r>
              <a:rPr lang="en-US" altLang="zh-CN" sz="2800" spc="300" dirty="0" err="1"/>
              <a:t>Neo4j——</a:t>
            </a:r>
            <a:r>
              <a:rPr lang="zh-CN" altLang="en-US" sz="2800" spc="300" dirty="0" err="1"/>
              <a:t>电影查询优化</a:t>
            </a:r>
            <a:endParaRPr lang="zh-CN" altLang="en-US" sz="2800" spc="300" dirty="0" err="1"/>
          </a:p>
        </p:txBody>
      </p:sp>
      <p:sp>
        <p:nvSpPr>
          <p:cNvPr id="9" name="文本框 8"/>
          <p:cNvSpPr txBox="1"/>
          <p:nvPr/>
        </p:nvSpPr>
        <p:spPr>
          <a:xfrm>
            <a:off x="1139190" y="1099185"/>
            <a:ext cx="1703070" cy="398780"/>
          </a:xfrm>
          <a:prstGeom prst="rect">
            <a:avLst/>
          </a:prstGeom>
          <a:noFill/>
        </p:spPr>
        <p:txBody>
          <a:bodyPr wrap="square">
            <a:spAutoFit/>
          </a:bodyPr>
          <a:lstStyle/>
          <a:p>
            <a:r>
              <a:rPr lang="zh-CN" altLang="en-US" sz="2000" dirty="0"/>
              <a:t>优化前：</a:t>
            </a:r>
            <a:endParaRPr lang="zh-CN" altLang="en-US" sz="2000" dirty="0"/>
          </a:p>
        </p:txBody>
      </p:sp>
      <p:pic>
        <p:nvPicPr>
          <p:cNvPr id="3" name="图片 2"/>
          <p:cNvPicPr>
            <a:picLocks noChangeAspect="1"/>
          </p:cNvPicPr>
          <p:nvPr>
            <p:custDataLst>
              <p:tags r:id="rId2"/>
            </p:custDataLst>
          </p:nvPr>
        </p:nvPicPr>
        <p:blipFill>
          <a:blip r:embed="rId3"/>
          <a:stretch>
            <a:fillRect/>
          </a:stretch>
        </p:blipFill>
        <p:spPr>
          <a:xfrm>
            <a:off x="221615" y="1560830"/>
            <a:ext cx="7006590" cy="1789430"/>
          </a:xfrm>
          <a:prstGeom prst="rect">
            <a:avLst/>
          </a:prstGeom>
        </p:spPr>
      </p:pic>
      <p:sp>
        <p:nvSpPr>
          <p:cNvPr id="5" name="文本框 4"/>
          <p:cNvSpPr txBox="1"/>
          <p:nvPr/>
        </p:nvSpPr>
        <p:spPr>
          <a:xfrm>
            <a:off x="1139190" y="3723640"/>
            <a:ext cx="1703070" cy="398780"/>
          </a:xfrm>
          <a:prstGeom prst="rect">
            <a:avLst/>
          </a:prstGeom>
          <a:noFill/>
        </p:spPr>
        <p:txBody>
          <a:bodyPr wrap="square">
            <a:spAutoFit/>
          </a:bodyPr>
          <a:p>
            <a:r>
              <a:rPr lang="zh-CN" altLang="en-US" sz="2000" dirty="0"/>
              <a:t>优化后：</a:t>
            </a:r>
            <a:endParaRPr lang="zh-CN" altLang="en-US" sz="2000" dirty="0"/>
          </a:p>
        </p:txBody>
      </p:sp>
      <p:pic>
        <p:nvPicPr>
          <p:cNvPr id="6" name="图片 5"/>
          <p:cNvPicPr>
            <a:picLocks noChangeAspect="1"/>
          </p:cNvPicPr>
          <p:nvPr>
            <p:custDataLst>
              <p:tags r:id="rId4"/>
            </p:custDataLst>
          </p:nvPr>
        </p:nvPicPr>
        <p:blipFill>
          <a:blip r:embed="rId5"/>
          <a:stretch>
            <a:fillRect/>
          </a:stretch>
        </p:blipFill>
        <p:spPr>
          <a:xfrm>
            <a:off x="221615" y="4237990"/>
            <a:ext cx="7016115" cy="2037080"/>
          </a:xfrm>
          <a:prstGeom prst="rect">
            <a:avLst/>
          </a:prstGeom>
          <a:ln w="19050">
            <a:solidFill>
              <a:schemeClr val="accent2"/>
            </a:solidFill>
          </a:ln>
        </p:spPr>
      </p:pic>
      <p:sp>
        <p:nvSpPr>
          <p:cNvPr id="8" name="文本框 7"/>
          <p:cNvSpPr txBox="1"/>
          <p:nvPr/>
        </p:nvSpPr>
        <p:spPr>
          <a:xfrm>
            <a:off x="7569200" y="1998345"/>
            <a:ext cx="4064000" cy="2861310"/>
          </a:xfrm>
          <a:prstGeom prst="rect">
            <a:avLst/>
          </a:prstGeom>
        </p:spPr>
        <p:style>
          <a:lnRef idx="3">
            <a:schemeClr val="accent5"/>
          </a:lnRef>
          <a:fillRef idx="0">
            <a:srgbClr val="FFFFFF"/>
          </a:fillRef>
          <a:effectRef idx="0">
            <a:srgbClr val="FFFFFF"/>
          </a:effectRef>
          <a:fontRef idx="minor">
            <a:schemeClr val="tx1"/>
          </a:fontRef>
        </p:style>
        <p:txBody>
          <a:bodyPr wrap="square" rtlCol="0">
            <a:spAutoFit/>
          </a:bodyPr>
          <a:p>
            <a:r>
              <a:rPr lang="zh-CN" altLang="en-US"/>
              <a:t>优化1：把</a:t>
            </a:r>
            <a:r>
              <a:rPr lang="en-US" altLang="zh-CN"/>
              <a:t>ha</a:t>
            </a:r>
            <a:r>
              <a:rPr lang="zh-CN" altLang="en-US"/>
              <a:t>s_positive属性匹配放在match部分</a:t>
            </a:r>
            <a:endParaRPr lang="zh-CN" altLang="en-US"/>
          </a:p>
          <a:p>
            <a:endParaRPr lang="zh-CN" altLang="en-US"/>
          </a:p>
          <a:p>
            <a:r>
              <a:rPr lang="zh-CN" altLang="en-US"/>
              <a:t>优化2：把电影名字放在match部分</a:t>
            </a:r>
            <a:endParaRPr lang="zh-CN" altLang="en-US"/>
          </a:p>
          <a:p>
            <a:endParaRPr lang="zh-CN" altLang="en-US"/>
          </a:p>
          <a:p>
            <a:r>
              <a:rPr lang="zh-CN" altLang="en-US"/>
              <a:t>优化3：支持电影、演员、导演、类别的模糊查询</a:t>
            </a:r>
            <a:endParaRPr lang="zh-CN" altLang="en-US"/>
          </a:p>
          <a:p>
            <a:endParaRPr lang="zh-CN" altLang="en-US"/>
          </a:p>
          <a:p>
            <a:r>
              <a:rPr lang="zh-CN" altLang="en-US"/>
              <a:t>优化4：把演员/导演/类别的查询放在match部分，并且按照查询范围排序</a:t>
            </a:r>
            <a:endParaRPr lang="zh-CN" alt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rotWithShape="1">
          <a:blip r:embed="rId1"/>
          <a:srcRect l="46467"/>
          <a:stretch>
            <a:fillRect/>
          </a:stretch>
        </p:blipFill>
        <p:spPr>
          <a:xfrm>
            <a:off x="0" y="149214"/>
            <a:ext cx="514795" cy="963149"/>
          </a:xfrm>
          <a:prstGeom prst="rect">
            <a:avLst/>
          </a:prstGeom>
        </p:spPr>
      </p:pic>
      <p:sp>
        <p:nvSpPr>
          <p:cNvPr id="4" name="文本框 3"/>
          <p:cNvSpPr txBox="1"/>
          <p:nvPr/>
        </p:nvSpPr>
        <p:spPr>
          <a:xfrm>
            <a:off x="621665" y="368935"/>
            <a:ext cx="6784975" cy="521970"/>
          </a:xfrm>
          <a:prstGeom prst="rect">
            <a:avLst/>
          </a:prstGeom>
          <a:noFill/>
        </p:spPr>
        <p:txBody>
          <a:bodyPr wrap="square" rtlCol="0">
            <a:spAutoFit/>
          </a:bodyPr>
          <a:lstStyle/>
          <a:p>
            <a:r>
              <a:rPr lang="en-US" altLang="zh-CN" sz="2800" spc="300" dirty="0" err="1"/>
              <a:t>Neo4j——</a:t>
            </a:r>
            <a:r>
              <a:rPr lang="zh-CN" altLang="en-US" sz="2800" spc="300" dirty="0" err="1"/>
              <a:t>最常合作导演和演员</a:t>
            </a:r>
            <a:endParaRPr lang="zh-CN" altLang="en-US" sz="2800" spc="300" dirty="0" err="1"/>
          </a:p>
        </p:txBody>
      </p:sp>
      <p:sp>
        <p:nvSpPr>
          <p:cNvPr id="9" name="文本框 8"/>
          <p:cNvSpPr txBox="1"/>
          <p:nvPr/>
        </p:nvSpPr>
        <p:spPr>
          <a:xfrm>
            <a:off x="1139190" y="1099185"/>
            <a:ext cx="1703070" cy="398780"/>
          </a:xfrm>
          <a:prstGeom prst="rect">
            <a:avLst/>
          </a:prstGeom>
          <a:noFill/>
        </p:spPr>
        <p:txBody>
          <a:bodyPr wrap="square">
            <a:spAutoFit/>
          </a:bodyPr>
          <a:lstStyle/>
          <a:p>
            <a:r>
              <a:rPr lang="zh-CN" altLang="en-US" sz="2000" dirty="0"/>
              <a:t>优化前：</a:t>
            </a:r>
            <a:endParaRPr lang="zh-CN" altLang="en-US" sz="2000" dirty="0"/>
          </a:p>
        </p:txBody>
      </p:sp>
      <p:sp>
        <p:nvSpPr>
          <p:cNvPr id="5" name="文本框 4"/>
          <p:cNvSpPr txBox="1"/>
          <p:nvPr/>
        </p:nvSpPr>
        <p:spPr>
          <a:xfrm>
            <a:off x="1139190" y="3723640"/>
            <a:ext cx="1703070" cy="398780"/>
          </a:xfrm>
          <a:prstGeom prst="rect">
            <a:avLst/>
          </a:prstGeom>
          <a:noFill/>
        </p:spPr>
        <p:txBody>
          <a:bodyPr wrap="square">
            <a:spAutoFit/>
          </a:bodyPr>
          <a:p>
            <a:r>
              <a:rPr lang="zh-CN" altLang="en-US" sz="2000" dirty="0"/>
              <a:t>优化后：</a:t>
            </a:r>
            <a:endParaRPr lang="zh-CN" altLang="en-US" sz="2000" dirty="0"/>
          </a:p>
        </p:txBody>
      </p:sp>
      <p:sp>
        <p:nvSpPr>
          <p:cNvPr id="8" name="文本框 7"/>
          <p:cNvSpPr txBox="1"/>
          <p:nvPr/>
        </p:nvSpPr>
        <p:spPr>
          <a:xfrm>
            <a:off x="7569200" y="3188970"/>
            <a:ext cx="4064000" cy="645160"/>
          </a:xfrm>
          <a:prstGeom prst="rect">
            <a:avLst/>
          </a:prstGeom>
        </p:spPr>
        <p:style>
          <a:lnRef idx="3">
            <a:schemeClr val="accent5"/>
          </a:lnRef>
          <a:fillRef idx="0">
            <a:srgbClr val="FFFFFF"/>
          </a:fillRef>
          <a:effectRef idx="0">
            <a:srgbClr val="FFFFFF"/>
          </a:effectRef>
          <a:fontRef idx="minor">
            <a:schemeClr val="tx1"/>
          </a:fontRef>
        </p:style>
        <p:txBody>
          <a:bodyPr wrap="square" rtlCol="0">
            <a:spAutoFit/>
          </a:bodyPr>
          <a:p>
            <a:r>
              <a:t>采用DirectAct关系</a:t>
            </a:r>
          </a:p>
          <a:p>
            <a:r>
              <a:t>直接找到合作最多的演员和导演</a:t>
            </a:r>
          </a:p>
        </p:txBody>
      </p:sp>
      <p:pic>
        <p:nvPicPr>
          <p:cNvPr id="2" name="图片 1"/>
          <p:cNvPicPr>
            <a:picLocks noChangeAspect="1"/>
          </p:cNvPicPr>
          <p:nvPr>
            <p:custDataLst>
              <p:tags r:id="rId2"/>
            </p:custDataLst>
          </p:nvPr>
        </p:nvPicPr>
        <p:blipFill>
          <a:blip r:embed="rId3"/>
          <a:stretch>
            <a:fillRect/>
          </a:stretch>
        </p:blipFill>
        <p:spPr>
          <a:xfrm>
            <a:off x="432435" y="1644650"/>
            <a:ext cx="6573520" cy="939165"/>
          </a:xfrm>
          <a:prstGeom prst="rect">
            <a:avLst/>
          </a:prstGeom>
        </p:spPr>
      </p:pic>
      <p:pic>
        <p:nvPicPr>
          <p:cNvPr id="10" name="图片 9"/>
          <p:cNvPicPr>
            <a:picLocks noChangeAspect="1"/>
          </p:cNvPicPr>
          <p:nvPr>
            <p:custDataLst>
              <p:tags r:id="rId4"/>
            </p:custDataLst>
          </p:nvPr>
        </p:nvPicPr>
        <p:blipFill>
          <a:blip r:embed="rId5"/>
          <a:stretch>
            <a:fillRect/>
          </a:stretch>
        </p:blipFill>
        <p:spPr>
          <a:xfrm>
            <a:off x="432435" y="4274185"/>
            <a:ext cx="6557010" cy="868045"/>
          </a:xfrm>
          <a:prstGeom prst="rect">
            <a:avLst/>
          </a:prstGeom>
          <a:ln w="19050">
            <a:solidFill>
              <a:schemeClr val="accent2"/>
            </a:solid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rotWithShape="1">
          <a:blip r:embed="rId1"/>
          <a:srcRect l="46467"/>
          <a:stretch>
            <a:fillRect/>
          </a:stretch>
        </p:blipFill>
        <p:spPr>
          <a:xfrm>
            <a:off x="0" y="149214"/>
            <a:ext cx="514795" cy="963149"/>
          </a:xfrm>
          <a:prstGeom prst="rect">
            <a:avLst/>
          </a:prstGeom>
        </p:spPr>
      </p:pic>
      <p:sp>
        <p:nvSpPr>
          <p:cNvPr id="4" name="文本框 3"/>
          <p:cNvSpPr txBox="1"/>
          <p:nvPr/>
        </p:nvSpPr>
        <p:spPr>
          <a:xfrm>
            <a:off x="621665" y="368935"/>
            <a:ext cx="9533255" cy="521970"/>
          </a:xfrm>
          <a:prstGeom prst="rect">
            <a:avLst/>
          </a:prstGeom>
          <a:noFill/>
        </p:spPr>
        <p:txBody>
          <a:bodyPr wrap="square" rtlCol="0">
            <a:spAutoFit/>
          </a:bodyPr>
          <a:lstStyle/>
          <a:p>
            <a:r>
              <a:rPr lang="en-US" altLang="zh-CN" sz="2800" spc="300" dirty="0" err="1"/>
              <a:t>Neo4j——</a:t>
            </a:r>
            <a:r>
              <a:rPr lang="zh-CN" altLang="en-US" sz="2800" spc="300" dirty="0" err="1"/>
              <a:t>某一种类电影中，合作热度最高</a:t>
            </a:r>
            <a:r>
              <a:rPr lang="zh-CN" altLang="en-US" sz="2800" spc="300" dirty="0" err="1"/>
              <a:t>的演员</a:t>
            </a:r>
            <a:endParaRPr lang="zh-CN" altLang="en-US" sz="2800" spc="300" dirty="0" err="1"/>
          </a:p>
        </p:txBody>
      </p:sp>
      <p:sp>
        <p:nvSpPr>
          <p:cNvPr id="9" name="文本框 8"/>
          <p:cNvSpPr txBox="1"/>
          <p:nvPr/>
        </p:nvSpPr>
        <p:spPr>
          <a:xfrm>
            <a:off x="1139190" y="1099185"/>
            <a:ext cx="1703070" cy="398780"/>
          </a:xfrm>
          <a:prstGeom prst="rect">
            <a:avLst/>
          </a:prstGeom>
          <a:noFill/>
        </p:spPr>
        <p:txBody>
          <a:bodyPr wrap="square">
            <a:spAutoFit/>
          </a:bodyPr>
          <a:lstStyle/>
          <a:p>
            <a:r>
              <a:rPr lang="zh-CN" altLang="en-US" sz="2000" dirty="0"/>
              <a:t>优化前：</a:t>
            </a:r>
            <a:endParaRPr lang="zh-CN" altLang="en-US" sz="2000" dirty="0"/>
          </a:p>
        </p:txBody>
      </p:sp>
      <p:sp>
        <p:nvSpPr>
          <p:cNvPr id="5" name="文本框 4"/>
          <p:cNvSpPr txBox="1"/>
          <p:nvPr/>
        </p:nvSpPr>
        <p:spPr>
          <a:xfrm>
            <a:off x="1139190" y="3987800"/>
            <a:ext cx="1703070" cy="398780"/>
          </a:xfrm>
          <a:prstGeom prst="rect">
            <a:avLst/>
          </a:prstGeom>
          <a:noFill/>
        </p:spPr>
        <p:txBody>
          <a:bodyPr wrap="square">
            <a:spAutoFit/>
          </a:bodyPr>
          <a:p>
            <a:r>
              <a:rPr lang="zh-CN" altLang="en-US" sz="2000" dirty="0"/>
              <a:t>优化后：</a:t>
            </a:r>
            <a:endParaRPr lang="zh-CN" altLang="en-US" sz="2000" dirty="0"/>
          </a:p>
        </p:txBody>
      </p:sp>
      <p:sp>
        <p:nvSpPr>
          <p:cNvPr id="8" name="文本框 7"/>
          <p:cNvSpPr txBox="1"/>
          <p:nvPr/>
        </p:nvSpPr>
        <p:spPr>
          <a:xfrm>
            <a:off x="7569200" y="2630805"/>
            <a:ext cx="4064000" cy="2584450"/>
          </a:xfrm>
          <a:prstGeom prst="rect">
            <a:avLst/>
          </a:prstGeom>
        </p:spPr>
        <p:style>
          <a:lnRef idx="3">
            <a:schemeClr val="accent5"/>
          </a:lnRef>
          <a:fillRef idx="0">
            <a:srgbClr val="FFFFFF"/>
          </a:fillRef>
          <a:effectRef idx="0">
            <a:srgbClr val="FFFFFF"/>
          </a:effectRef>
          <a:fontRef idx="minor">
            <a:schemeClr val="tx1"/>
          </a:fontRef>
        </p:style>
        <p:txBody>
          <a:bodyPr wrap="square" rtlCol="0">
            <a:spAutoFit/>
          </a:bodyPr>
          <a:p>
            <a:r>
              <a:t>优化1</a:t>
            </a:r>
            <a:r>
              <a:rPr lang="zh-CN"/>
              <a:t>：</a:t>
            </a:r>
            <a:r>
              <a:t>改成使用2次MATCH，避免了笛卡尔积</a:t>
            </a:r>
          </a:p>
          <a:p/>
          <a:p>
            <a:r>
              <a:t>优化2</a:t>
            </a:r>
            <a:r>
              <a:rPr lang="zh-CN"/>
              <a:t>：</a:t>
            </a:r>
            <a:r>
              <a:t>先查找指定种类的电影，再查找合作热度最高的演员</a:t>
            </a:r>
            <a:r>
              <a:rPr lang="zh-CN"/>
              <a:t>，更改了查询起点</a:t>
            </a:r>
            <a:endParaRPr lang="zh-CN"/>
          </a:p>
          <a:p>
            <a:endParaRPr lang="en-US" altLang="zh-CN"/>
          </a:p>
          <a:p>
            <a:r>
              <a:rPr lang="zh-CN" altLang="en-US"/>
              <a:t>优化</a:t>
            </a:r>
            <a:r>
              <a:rPr lang="en-US" altLang="zh-CN"/>
              <a:t>3</a:t>
            </a:r>
            <a:r>
              <a:rPr lang="zh-CN" altLang="en-US"/>
              <a:t>：</a:t>
            </a:r>
            <a:r>
              <a:rPr lang="en-US" altLang="zh-CN"/>
              <a:t>使用了id(p) &gt; id(q)的条件来避免匹配到重复的人员</a:t>
            </a:r>
            <a:endParaRPr lang="en-US" altLang="zh-CN"/>
          </a:p>
        </p:txBody>
      </p:sp>
      <p:pic>
        <p:nvPicPr>
          <p:cNvPr id="3" name="图片 2"/>
          <p:cNvPicPr>
            <a:picLocks noChangeAspect="1"/>
          </p:cNvPicPr>
          <p:nvPr>
            <p:custDataLst>
              <p:tags r:id="rId2"/>
            </p:custDataLst>
          </p:nvPr>
        </p:nvPicPr>
        <p:blipFill>
          <a:blip r:embed="rId3"/>
          <a:stretch>
            <a:fillRect/>
          </a:stretch>
        </p:blipFill>
        <p:spPr>
          <a:xfrm>
            <a:off x="156210" y="1642745"/>
            <a:ext cx="6765290" cy="1398270"/>
          </a:xfrm>
          <a:prstGeom prst="rect">
            <a:avLst/>
          </a:prstGeom>
        </p:spPr>
      </p:pic>
      <p:pic>
        <p:nvPicPr>
          <p:cNvPr id="6" name="图片 5"/>
          <p:cNvPicPr>
            <a:picLocks noChangeAspect="1"/>
          </p:cNvPicPr>
          <p:nvPr>
            <p:custDataLst>
              <p:tags r:id="rId4"/>
            </p:custDataLst>
          </p:nvPr>
        </p:nvPicPr>
        <p:blipFill>
          <a:blip r:embed="rId5"/>
          <a:stretch>
            <a:fillRect/>
          </a:stretch>
        </p:blipFill>
        <p:spPr>
          <a:xfrm>
            <a:off x="114935" y="4617720"/>
            <a:ext cx="6774815" cy="1191260"/>
          </a:xfrm>
          <a:prstGeom prst="rect">
            <a:avLst/>
          </a:prstGeom>
          <a:ln w="19050">
            <a:solidFill>
              <a:schemeClr val="accent2"/>
            </a:solid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rotWithShape="1">
          <a:blip r:embed="rId1"/>
          <a:srcRect l="46467"/>
          <a:stretch>
            <a:fillRect/>
          </a:stretch>
        </p:blipFill>
        <p:spPr>
          <a:xfrm>
            <a:off x="0" y="149214"/>
            <a:ext cx="514795" cy="963149"/>
          </a:xfrm>
          <a:prstGeom prst="rect">
            <a:avLst/>
          </a:prstGeom>
        </p:spPr>
      </p:pic>
      <p:sp>
        <p:nvSpPr>
          <p:cNvPr id="4" name="文本框 3"/>
          <p:cNvSpPr txBox="1"/>
          <p:nvPr/>
        </p:nvSpPr>
        <p:spPr>
          <a:xfrm>
            <a:off x="621786" y="369178"/>
            <a:ext cx="3933436" cy="521970"/>
          </a:xfrm>
          <a:prstGeom prst="rect">
            <a:avLst/>
          </a:prstGeom>
          <a:noFill/>
        </p:spPr>
        <p:txBody>
          <a:bodyPr wrap="square" rtlCol="0">
            <a:spAutoFit/>
          </a:bodyPr>
          <a:lstStyle/>
          <a:p>
            <a:r>
              <a:rPr lang="en-US" altLang="zh-CN" sz="2800" spc="300" dirty="0" err="1"/>
              <a:t>Neo4j——</a:t>
            </a:r>
            <a:r>
              <a:rPr lang="zh-CN" altLang="en-US" sz="2800" spc="300" dirty="0" err="1"/>
              <a:t>预热查询</a:t>
            </a:r>
            <a:endParaRPr lang="zh-CN" altLang="en-US" sz="2800" spc="300" dirty="0" err="1"/>
          </a:p>
        </p:txBody>
      </p:sp>
      <p:sp>
        <p:nvSpPr>
          <p:cNvPr id="5" name="文本框 4"/>
          <p:cNvSpPr txBox="1"/>
          <p:nvPr>
            <p:custDataLst>
              <p:tags r:id="rId2"/>
            </p:custDataLst>
          </p:nvPr>
        </p:nvSpPr>
        <p:spPr>
          <a:xfrm>
            <a:off x="847725" y="1370965"/>
            <a:ext cx="8729345" cy="398780"/>
          </a:xfrm>
          <a:prstGeom prst="rect">
            <a:avLst/>
          </a:prstGeom>
          <a:noFill/>
        </p:spPr>
        <p:txBody>
          <a:bodyPr wrap="square">
            <a:spAutoFit/>
          </a:bodyPr>
          <a:p>
            <a:r>
              <a:rPr lang="zh-CN" altLang="en-US" sz="2000" dirty="0"/>
              <a:t>在接收查询请求之前，初始化</a:t>
            </a:r>
            <a:r>
              <a:rPr lang="en-US" altLang="zh-CN" sz="2000" dirty="0"/>
              <a:t>2</a:t>
            </a:r>
            <a:r>
              <a:rPr lang="zh-CN" altLang="en-US" sz="2000" dirty="0"/>
              <a:t>个控制器的时候</a:t>
            </a:r>
            <a:r>
              <a:rPr lang="zh-CN" altLang="en-US" sz="2000" dirty="0">
                <a:sym typeface="+mn-ea"/>
              </a:rPr>
              <a:t>，对Cypher 查询进行预热</a:t>
            </a:r>
            <a:endParaRPr lang="zh-CN" altLang="en-US" sz="2000" dirty="0"/>
          </a:p>
        </p:txBody>
      </p:sp>
      <p:pic>
        <p:nvPicPr>
          <p:cNvPr id="2" name="图片 1"/>
          <p:cNvPicPr>
            <a:picLocks noChangeAspect="1"/>
          </p:cNvPicPr>
          <p:nvPr>
            <p:custDataLst>
              <p:tags r:id="rId3"/>
            </p:custDataLst>
          </p:nvPr>
        </p:nvPicPr>
        <p:blipFill>
          <a:blip r:embed="rId4"/>
          <a:stretch>
            <a:fillRect/>
          </a:stretch>
        </p:blipFill>
        <p:spPr>
          <a:xfrm>
            <a:off x="137160" y="2025650"/>
            <a:ext cx="5842000" cy="3337560"/>
          </a:xfrm>
          <a:prstGeom prst="rect">
            <a:avLst/>
          </a:prstGeom>
        </p:spPr>
      </p:pic>
      <p:pic>
        <p:nvPicPr>
          <p:cNvPr id="10" name="图片 9"/>
          <p:cNvPicPr>
            <a:picLocks noChangeAspect="1"/>
          </p:cNvPicPr>
          <p:nvPr>
            <p:custDataLst>
              <p:tags r:id="rId5"/>
            </p:custDataLst>
          </p:nvPr>
        </p:nvPicPr>
        <p:blipFill>
          <a:blip r:embed="rId6"/>
          <a:stretch>
            <a:fillRect/>
          </a:stretch>
        </p:blipFill>
        <p:spPr>
          <a:xfrm>
            <a:off x="6327140" y="2025650"/>
            <a:ext cx="5608320" cy="333756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圆角 3"/>
          <p:cNvSpPr/>
          <p:nvPr/>
        </p:nvSpPr>
        <p:spPr>
          <a:xfrm>
            <a:off x="1310812" y="1285912"/>
            <a:ext cx="9570376" cy="4286175"/>
          </a:xfrm>
          <a:prstGeom prst="roundRect">
            <a:avLst>
              <a:gd name="adj" fmla="val 6296"/>
            </a:avLst>
          </a:prstGeom>
          <a:solidFill>
            <a:schemeClr val="bg1">
              <a:lumMod val="100000"/>
            </a:schemeClr>
          </a:solidFill>
          <a:ln>
            <a:noFill/>
          </a:ln>
          <a:effectLst>
            <a:outerShdw blurRad="254000" sx="103000" sy="103000" algn="ctr" rotWithShape="0">
              <a:schemeClr val="accent5">
                <a:lumMod val="7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endParaRPr>
          </a:p>
        </p:txBody>
      </p:sp>
      <p:pic>
        <p:nvPicPr>
          <p:cNvPr id="11" name="图片 10"/>
          <p:cNvPicPr>
            <a:picLocks noChangeAspect="1"/>
          </p:cNvPicPr>
          <p:nvPr/>
        </p:nvPicPr>
        <p:blipFill rotWithShape="1">
          <a:blip r:embed="rId1"/>
          <a:srcRect l="50000"/>
          <a:stretch>
            <a:fillRect/>
          </a:stretch>
        </p:blipFill>
        <p:spPr>
          <a:xfrm>
            <a:off x="1310812" y="1347034"/>
            <a:ext cx="2081964" cy="4163929"/>
          </a:xfrm>
          <a:prstGeom prst="rect">
            <a:avLst/>
          </a:prstGeom>
        </p:spPr>
      </p:pic>
      <p:sp>
        <p:nvSpPr>
          <p:cNvPr id="12" name="文本框 11"/>
          <p:cNvSpPr txBox="1"/>
          <p:nvPr/>
        </p:nvSpPr>
        <p:spPr>
          <a:xfrm>
            <a:off x="1405080" y="3198165"/>
            <a:ext cx="772998" cy="461665"/>
          </a:xfrm>
          <a:prstGeom prst="rect">
            <a:avLst/>
          </a:prstGeom>
          <a:noFill/>
        </p:spPr>
        <p:txBody>
          <a:bodyPr wrap="square" rtlCol="0">
            <a:spAutoFit/>
          </a:bodyPr>
          <a:lstStyle/>
          <a:p>
            <a:r>
              <a:rPr lang="en-US" altLang="zh-CN" sz="2400" spc="-150" dirty="0">
                <a:solidFill>
                  <a:schemeClr val="bg1"/>
                </a:solidFill>
                <a:effectLst>
                  <a:outerShdw blurRad="38100" dist="38100" dir="2700000" algn="tl">
                    <a:srgbClr val="000000">
                      <a:alpha val="43137"/>
                    </a:srgbClr>
                  </a:outerShdw>
                </a:effectLst>
              </a:rPr>
              <a:t>02</a:t>
            </a:r>
            <a:endParaRPr lang="zh-CN" altLang="en-US" sz="2400" spc="-150" dirty="0">
              <a:solidFill>
                <a:schemeClr val="bg1"/>
              </a:solidFill>
              <a:effectLst>
                <a:outerShdw blurRad="38100" dist="38100" dir="2700000" algn="tl">
                  <a:srgbClr val="000000">
                    <a:alpha val="43137"/>
                  </a:srgbClr>
                </a:outerShdw>
              </a:effectLst>
            </a:endParaRPr>
          </a:p>
        </p:txBody>
      </p:sp>
      <p:sp>
        <p:nvSpPr>
          <p:cNvPr id="13" name="矩形 12"/>
          <p:cNvSpPr/>
          <p:nvPr/>
        </p:nvSpPr>
        <p:spPr>
          <a:xfrm>
            <a:off x="9552009" y="1876921"/>
            <a:ext cx="1329179" cy="28280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tx1"/>
              </a:solidFill>
            </a:endParaRPr>
          </a:p>
        </p:txBody>
      </p:sp>
      <p:sp>
        <p:nvSpPr>
          <p:cNvPr id="14" name="文本框 13"/>
          <p:cNvSpPr txBox="1"/>
          <p:nvPr/>
        </p:nvSpPr>
        <p:spPr>
          <a:xfrm>
            <a:off x="3940022" y="2967332"/>
            <a:ext cx="5847445" cy="923330"/>
          </a:xfrm>
          <a:prstGeom prst="rect">
            <a:avLst/>
          </a:prstGeom>
          <a:noFill/>
        </p:spPr>
        <p:txBody>
          <a:bodyPr wrap="square" rtlCol="0">
            <a:spAutoFit/>
          </a:bodyPr>
          <a:lstStyle/>
          <a:p>
            <a:r>
              <a:rPr lang="zh-CN" altLang="en-US" sz="5400" spc="300" dirty="0"/>
              <a:t>数据质量</a:t>
            </a:r>
            <a:endParaRPr lang="zh-CN" altLang="en-US" sz="5400" spc="300"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59:morph option="byObject"/>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rotWithShape="1">
          <a:blip r:embed="rId1"/>
          <a:srcRect l="46467"/>
          <a:stretch>
            <a:fillRect/>
          </a:stretch>
        </p:blipFill>
        <p:spPr>
          <a:xfrm>
            <a:off x="0" y="149214"/>
            <a:ext cx="514795" cy="963149"/>
          </a:xfrm>
          <a:prstGeom prst="rect">
            <a:avLst/>
          </a:prstGeom>
        </p:spPr>
      </p:pic>
      <p:sp>
        <p:nvSpPr>
          <p:cNvPr id="8" name="文本框 7"/>
          <p:cNvSpPr txBox="1"/>
          <p:nvPr/>
        </p:nvSpPr>
        <p:spPr>
          <a:xfrm>
            <a:off x="621786" y="369178"/>
            <a:ext cx="2055425" cy="523220"/>
          </a:xfrm>
          <a:prstGeom prst="rect">
            <a:avLst/>
          </a:prstGeom>
          <a:noFill/>
        </p:spPr>
        <p:txBody>
          <a:bodyPr wrap="square" rtlCol="0">
            <a:spAutoFit/>
          </a:bodyPr>
          <a:lstStyle/>
          <a:p>
            <a:r>
              <a:rPr lang="zh-CN" altLang="en-US" sz="2800" spc="300" dirty="0"/>
              <a:t>数据质量</a:t>
            </a:r>
            <a:endParaRPr lang="zh-CN" altLang="en-US" sz="2800" spc="300" dirty="0"/>
          </a:p>
        </p:txBody>
      </p:sp>
      <p:grpSp>
        <p:nvGrpSpPr>
          <p:cNvPr id="17" name="组合 16"/>
          <p:cNvGrpSpPr/>
          <p:nvPr/>
        </p:nvGrpSpPr>
        <p:grpSpPr>
          <a:xfrm>
            <a:off x="874270" y="1390650"/>
            <a:ext cx="3334104" cy="4952743"/>
            <a:chOff x="874270" y="1390650"/>
            <a:chExt cx="3334104" cy="4952743"/>
          </a:xfrm>
        </p:grpSpPr>
        <p:sp>
          <p:nvSpPr>
            <p:cNvPr id="11" name="矩形: 圆角 10"/>
            <p:cNvSpPr/>
            <p:nvPr/>
          </p:nvSpPr>
          <p:spPr>
            <a:xfrm>
              <a:off x="874270" y="1390650"/>
              <a:ext cx="3334104" cy="4943475"/>
            </a:xfrm>
            <a:prstGeom prst="roundRect">
              <a:avLst>
                <a:gd name="adj" fmla="val 3161"/>
              </a:avLst>
            </a:prstGeom>
            <a:solidFill>
              <a:schemeClr val="bg1">
                <a:lumMod val="100000"/>
              </a:schemeClr>
            </a:solidFill>
            <a:ln>
              <a:noFill/>
            </a:ln>
            <a:effectLst>
              <a:outerShdw blurRad="254000" sx="103000" sy="103000" algn="ctr" rotWithShape="0">
                <a:schemeClr val="accent5">
                  <a:lumMod val="7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endParaRPr>
            </a:p>
          </p:txBody>
        </p:sp>
        <p:sp>
          <p:nvSpPr>
            <p:cNvPr id="12" name="任意多边形: 形状 11"/>
            <p:cNvSpPr/>
            <p:nvPr/>
          </p:nvSpPr>
          <p:spPr>
            <a:xfrm>
              <a:off x="2198422" y="5772150"/>
              <a:ext cx="765842" cy="571243"/>
            </a:xfrm>
            <a:custGeom>
              <a:avLst/>
              <a:gdLst>
                <a:gd name="connsiteX0" fmla="*/ 581025 w 1162050"/>
                <a:gd name="connsiteY0" fmla="*/ 0 h 866775"/>
                <a:gd name="connsiteX1" fmla="*/ 1162050 w 1162050"/>
                <a:gd name="connsiteY1" fmla="*/ 581025 h 866775"/>
                <a:gd name="connsiteX2" fmla="*/ 1116390 w 1162050"/>
                <a:gd name="connsiteY2" fmla="*/ 807186 h 866775"/>
                <a:gd name="connsiteX3" fmla="*/ 1084047 w 1162050"/>
                <a:gd name="connsiteY3" fmla="*/ 866775 h 866775"/>
                <a:gd name="connsiteX4" fmla="*/ 78004 w 1162050"/>
                <a:gd name="connsiteY4" fmla="*/ 866775 h 866775"/>
                <a:gd name="connsiteX5" fmla="*/ 45660 w 1162050"/>
                <a:gd name="connsiteY5" fmla="*/ 807186 h 866775"/>
                <a:gd name="connsiteX6" fmla="*/ 0 w 1162050"/>
                <a:gd name="connsiteY6" fmla="*/ 581025 h 866775"/>
                <a:gd name="connsiteX7" fmla="*/ 581025 w 1162050"/>
                <a:gd name="connsiteY7" fmla="*/ 0 h 86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62050" h="866775">
                  <a:moveTo>
                    <a:pt x="581025" y="0"/>
                  </a:moveTo>
                  <a:cubicBezTo>
                    <a:pt x="901916" y="0"/>
                    <a:pt x="1162050" y="260134"/>
                    <a:pt x="1162050" y="581025"/>
                  </a:cubicBezTo>
                  <a:cubicBezTo>
                    <a:pt x="1162050" y="661248"/>
                    <a:pt x="1145792" y="737673"/>
                    <a:pt x="1116390" y="807186"/>
                  </a:cubicBezTo>
                  <a:lnTo>
                    <a:pt x="1084047" y="866775"/>
                  </a:lnTo>
                  <a:lnTo>
                    <a:pt x="78004" y="866775"/>
                  </a:lnTo>
                  <a:lnTo>
                    <a:pt x="45660" y="807186"/>
                  </a:lnTo>
                  <a:cubicBezTo>
                    <a:pt x="16259" y="737673"/>
                    <a:pt x="0" y="661248"/>
                    <a:pt x="0" y="581025"/>
                  </a:cubicBezTo>
                  <a:cubicBezTo>
                    <a:pt x="0" y="260134"/>
                    <a:pt x="260134" y="0"/>
                    <a:pt x="581025" y="0"/>
                  </a:cubicBezTo>
                  <a:close/>
                </a:path>
              </a:pathLst>
            </a:custGeom>
            <a:solidFill>
              <a:srgbClr val="384D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t>01</a:t>
              </a:r>
              <a:endParaRPr lang="zh-CN" altLang="en-US" sz="1400" dirty="0"/>
            </a:p>
          </p:txBody>
        </p:sp>
        <p:sp>
          <p:nvSpPr>
            <p:cNvPr id="13" name="矩形 12"/>
            <p:cNvSpPr/>
            <p:nvPr/>
          </p:nvSpPr>
          <p:spPr>
            <a:xfrm>
              <a:off x="1099372" y="2003262"/>
              <a:ext cx="2557986" cy="384721"/>
            </a:xfrm>
            <a:prstGeom prst="rect">
              <a:avLst/>
            </a:prstGeom>
          </p:spPr>
          <p:txBody>
            <a:bodyPr wrap="square">
              <a:spAutoFit/>
            </a:bodyPr>
            <a:lstStyle/>
            <a:p>
              <a:r>
                <a:rPr lang="zh-CN" altLang="en-US" sz="1900" dirty="0">
                  <a:solidFill>
                    <a:schemeClr val="tx1">
                      <a:lumMod val="75000"/>
                      <a:lumOff val="25000"/>
                    </a:schemeClr>
                  </a:solidFill>
                  <a:cs typeface="+mn-ea"/>
                  <a:sym typeface="+mn-lt"/>
                </a:rPr>
                <a:t>完整性</a:t>
              </a:r>
              <a:endParaRPr lang="zh-CN" altLang="en-US" sz="1900" dirty="0">
                <a:solidFill>
                  <a:schemeClr val="tx1">
                    <a:lumMod val="75000"/>
                    <a:lumOff val="25000"/>
                  </a:schemeClr>
                </a:solidFill>
                <a:cs typeface="+mn-ea"/>
                <a:sym typeface="+mn-lt"/>
              </a:endParaRPr>
            </a:p>
          </p:txBody>
        </p:sp>
        <p:sp>
          <p:nvSpPr>
            <p:cNvPr id="14" name="文本框 13"/>
            <p:cNvSpPr txBox="1"/>
            <p:nvPr/>
          </p:nvSpPr>
          <p:spPr>
            <a:xfrm>
              <a:off x="1130484" y="2388435"/>
              <a:ext cx="2132557" cy="215444"/>
            </a:xfrm>
            <a:prstGeom prst="rect">
              <a:avLst/>
            </a:prstGeom>
            <a:noFill/>
          </p:spPr>
          <p:txBody>
            <a:bodyPr wrap="square">
              <a:spAutoFit/>
            </a:bodyPr>
            <a:lstStyle/>
            <a:p>
              <a:r>
                <a:rPr lang="en-US" altLang="zh-CN" sz="800" dirty="0">
                  <a:solidFill>
                    <a:schemeClr val="bg1">
                      <a:lumMod val="65000"/>
                    </a:schemeClr>
                  </a:solidFill>
                  <a:latin typeface="汉仪雅酷黑 45W" panose="020B0404020202020204" pitchFamily="34" charset="-122"/>
                  <a:ea typeface="汉仪雅酷黑 45W" panose="020B0404020202020204" pitchFamily="34" charset="-122"/>
                  <a:cs typeface="+mn-ea"/>
                  <a:sym typeface="+mn-lt"/>
                </a:rPr>
                <a:t>integrity</a:t>
              </a:r>
              <a:endParaRPr lang="zh-CN" altLang="en-US" sz="800" dirty="0">
                <a:solidFill>
                  <a:schemeClr val="bg1">
                    <a:lumMod val="65000"/>
                  </a:schemeClr>
                </a:solidFill>
                <a:latin typeface="汉仪雅酷黑 45W" panose="020B0404020202020204" pitchFamily="34" charset="-122"/>
                <a:ea typeface="汉仪雅酷黑 45W" panose="020B0404020202020204" pitchFamily="34" charset="-122"/>
                <a:cs typeface="+mn-ea"/>
                <a:sym typeface="+mn-lt"/>
              </a:endParaRPr>
            </a:p>
          </p:txBody>
        </p:sp>
        <p:sp>
          <p:nvSpPr>
            <p:cNvPr id="15" name="文本框 14"/>
            <p:cNvSpPr txBox="1"/>
            <p:nvPr/>
          </p:nvSpPr>
          <p:spPr>
            <a:xfrm>
              <a:off x="1099371" y="2607389"/>
              <a:ext cx="2883901" cy="2283126"/>
            </a:xfrm>
            <a:prstGeom prst="rect">
              <a:avLst/>
            </a:prstGeom>
            <a:noFill/>
          </p:spPr>
          <p:txBody>
            <a:bodyPr wrap="square">
              <a:spAutoFit/>
            </a:bodyPr>
            <a:lstStyle/>
            <a:p>
              <a:pPr>
                <a:lnSpc>
                  <a:spcPct val="150000"/>
                </a:lnSpc>
              </a:pPr>
              <a:r>
                <a:rPr lang="zh-CN" altLang="en-US" sz="1200" dirty="0">
                  <a:latin typeface="汉仪雅酷黑 45W" panose="020B0404020202020204" pitchFamily="34" charset="-122"/>
                  <a:ea typeface="汉仪雅酷黑 45W" panose="020B0404020202020204" pitchFamily="34" charset="-122"/>
                </a:rPr>
                <a:t>在数据爬取过程中，我们遇到了一些数据不完整的情况。一部分数据本身就不够完整，而另一部分数据则在爬取过程中无法获取到。</a:t>
              </a:r>
              <a:endParaRPr lang="en-US" altLang="zh-CN" sz="1200" dirty="0">
                <a:latin typeface="汉仪雅酷黑 45W" panose="020B0404020202020204" pitchFamily="34" charset="-122"/>
                <a:ea typeface="汉仪雅酷黑 45W" panose="020B0404020202020204" pitchFamily="34" charset="-122"/>
              </a:endParaRPr>
            </a:p>
            <a:p>
              <a:pPr>
                <a:lnSpc>
                  <a:spcPct val="150000"/>
                </a:lnSpc>
              </a:pPr>
              <a:r>
                <a:rPr lang="zh-CN" altLang="en-US" sz="1200" dirty="0">
                  <a:latin typeface="汉仪雅酷黑 45W" panose="020B0404020202020204" pitchFamily="34" charset="-122"/>
                  <a:ea typeface="汉仪雅酷黑 45W" panose="020B0404020202020204" pitchFamily="34" charset="-122"/>
                </a:rPr>
                <a:t>为了处理这种情况，我们对存在冲突的电影数据进行了汇总，这在一定程度上完善了缺失值的填充。</a:t>
              </a:r>
              <a:endParaRPr lang="zh-CN" altLang="en-US" sz="1200" dirty="0">
                <a:latin typeface="汉仪雅酷黑 45W" panose="020B0404020202020204" pitchFamily="34" charset="-122"/>
                <a:ea typeface="汉仪雅酷黑 45W" panose="020B0404020202020204" pitchFamily="34" charset="-122"/>
              </a:endParaRPr>
            </a:p>
            <a:p>
              <a:pPr>
                <a:lnSpc>
                  <a:spcPct val="150000"/>
                </a:lnSpc>
              </a:pPr>
              <a:endParaRPr lang="zh-CN" altLang="en-US" sz="1200" dirty="0">
                <a:solidFill>
                  <a:schemeClr val="tx1">
                    <a:lumMod val="75000"/>
                    <a:lumOff val="25000"/>
                  </a:schemeClr>
                </a:solidFill>
                <a:latin typeface="汉仪雅酷黑 45W" panose="020B0404020202020204" pitchFamily="34" charset="-122"/>
                <a:ea typeface="汉仪雅酷黑 45W" panose="020B0404020202020204" pitchFamily="34" charset="-122"/>
              </a:endParaRPr>
            </a:p>
          </p:txBody>
        </p:sp>
      </p:grpSp>
      <p:grpSp>
        <p:nvGrpSpPr>
          <p:cNvPr id="18" name="组合 17"/>
          <p:cNvGrpSpPr/>
          <p:nvPr/>
        </p:nvGrpSpPr>
        <p:grpSpPr>
          <a:xfrm>
            <a:off x="4428948" y="1390650"/>
            <a:ext cx="3334104" cy="4952743"/>
            <a:chOff x="874270" y="1390650"/>
            <a:chExt cx="3334104" cy="4952743"/>
          </a:xfrm>
        </p:grpSpPr>
        <p:sp>
          <p:nvSpPr>
            <p:cNvPr id="19" name="矩形: 圆角 18"/>
            <p:cNvSpPr/>
            <p:nvPr/>
          </p:nvSpPr>
          <p:spPr>
            <a:xfrm>
              <a:off x="874270" y="1390650"/>
              <a:ext cx="3334104" cy="4943475"/>
            </a:xfrm>
            <a:prstGeom prst="roundRect">
              <a:avLst>
                <a:gd name="adj" fmla="val 3161"/>
              </a:avLst>
            </a:prstGeom>
            <a:solidFill>
              <a:schemeClr val="bg1">
                <a:lumMod val="100000"/>
              </a:schemeClr>
            </a:solidFill>
            <a:ln>
              <a:noFill/>
            </a:ln>
            <a:effectLst>
              <a:outerShdw blurRad="254000" sx="103000" sy="103000" algn="ctr" rotWithShape="0">
                <a:schemeClr val="accent5">
                  <a:lumMod val="7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endParaRPr>
            </a:p>
          </p:txBody>
        </p:sp>
        <p:sp>
          <p:nvSpPr>
            <p:cNvPr id="21" name="任意多边形: 形状 20"/>
            <p:cNvSpPr/>
            <p:nvPr/>
          </p:nvSpPr>
          <p:spPr>
            <a:xfrm>
              <a:off x="2198422" y="5772150"/>
              <a:ext cx="765842" cy="571243"/>
            </a:xfrm>
            <a:custGeom>
              <a:avLst/>
              <a:gdLst>
                <a:gd name="connsiteX0" fmla="*/ 581025 w 1162050"/>
                <a:gd name="connsiteY0" fmla="*/ 0 h 866775"/>
                <a:gd name="connsiteX1" fmla="*/ 1162050 w 1162050"/>
                <a:gd name="connsiteY1" fmla="*/ 581025 h 866775"/>
                <a:gd name="connsiteX2" fmla="*/ 1116390 w 1162050"/>
                <a:gd name="connsiteY2" fmla="*/ 807186 h 866775"/>
                <a:gd name="connsiteX3" fmla="*/ 1084047 w 1162050"/>
                <a:gd name="connsiteY3" fmla="*/ 866775 h 866775"/>
                <a:gd name="connsiteX4" fmla="*/ 78004 w 1162050"/>
                <a:gd name="connsiteY4" fmla="*/ 866775 h 866775"/>
                <a:gd name="connsiteX5" fmla="*/ 45660 w 1162050"/>
                <a:gd name="connsiteY5" fmla="*/ 807186 h 866775"/>
                <a:gd name="connsiteX6" fmla="*/ 0 w 1162050"/>
                <a:gd name="connsiteY6" fmla="*/ 581025 h 866775"/>
                <a:gd name="connsiteX7" fmla="*/ 581025 w 1162050"/>
                <a:gd name="connsiteY7" fmla="*/ 0 h 86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62050" h="866775">
                  <a:moveTo>
                    <a:pt x="581025" y="0"/>
                  </a:moveTo>
                  <a:cubicBezTo>
                    <a:pt x="901916" y="0"/>
                    <a:pt x="1162050" y="260134"/>
                    <a:pt x="1162050" y="581025"/>
                  </a:cubicBezTo>
                  <a:cubicBezTo>
                    <a:pt x="1162050" y="661248"/>
                    <a:pt x="1145792" y="737673"/>
                    <a:pt x="1116390" y="807186"/>
                  </a:cubicBezTo>
                  <a:lnTo>
                    <a:pt x="1084047" y="866775"/>
                  </a:lnTo>
                  <a:lnTo>
                    <a:pt x="78004" y="866775"/>
                  </a:lnTo>
                  <a:lnTo>
                    <a:pt x="45660" y="807186"/>
                  </a:lnTo>
                  <a:cubicBezTo>
                    <a:pt x="16259" y="737673"/>
                    <a:pt x="0" y="661248"/>
                    <a:pt x="0" y="581025"/>
                  </a:cubicBezTo>
                  <a:cubicBezTo>
                    <a:pt x="0" y="260134"/>
                    <a:pt x="260134" y="0"/>
                    <a:pt x="581025" y="0"/>
                  </a:cubicBezTo>
                  <a:close/>
                </a:path>
              </a:pathLst>
            </a:custGeom>
            <a:solidFill>
              <a:srgbClr val="384D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t>02</a:t>
              </a:r>
              <a:endParaRPr lang="zh-CN" altLang="en-US" sz="1400" dirty="0"/>
            </a:p>
          </p:txBody>
        </p:sp>
        <p:sp>
          <p:nvSpPr>
            <p:cNvPr id="22" name="矩形 21"/>
            <p:cNvSpPr/>
            <p:nvPr/>
          </p:nvSpPr>
          <p:spPr>
            <a:xfrm>
              <a:off x="1150731" y="2003262"/>
              <a:ext cx="2557986" cy="384721"/>
            </a:xfrm>
            <a:prstGeom prst="rect">
              <a:avLst/>
            </a:prstGeom>
          </p:spPr>
          <p:txBody>
            <a:bodyPr wrap="square">
              <a:spAutoFit/>
            </a:bodyPr>
            <a:lstStyle/>
            <a:p>
              <a:r>
                <a:rPr lang="zh-CN" altLang="en-US" sz="1900" dirty="0">
                  <a:solidFill>
                    <a:schemeClr val="tx1">
                      <a:lumMod val="75000"/>
                      <a:lumOff val="25000"/>
                    </a:schemeClr>
                  </a:solidFill>
                  <a:cs typeface="+mn-ea"/>
                  <a:sym typeface="+mn-lt"/>
                </a:rPr>
                <a:t>统一性</a:t>
              </a:r>
              <a:endParaRPr lang="zh-CN" altLang="en-US" sz="1900" dirty="0">
                <a:solidFill>
                  <a:schemeClr val="tx1">
                    <a:lumMod val="75000"/>
                    <a:lumOff val="25000"/>
                  </a:schemeClr>
                </a:solidFill>
                <a:cs typeface="+mn-ea"/>
                <a:sym typeface="+mn-lt"/>
              </a:endParaRPr>
            </a:p>
          </p:txBody>
        </p:sp>
        <p:sp>
          <p:nvSpPr>
            <p:cNvPr id="23" name="文本框 22"/>
            <p:cNvSpPr txBox="1"/>
            <p:nvPr/>
          </p:nvSpPr>
          <p:spPr>
            <a:xfrm>
              <a:off x="1181843" y="2388435"/>
              <a:ext cx="2132557" cy="215444"/>
            </a:xfrm>
            <a:prstGeom prst="rect">
              <a:avLst/>
            </a:prstGeom>
            <a:noFill/>
          </p:spPr>
          <p:txBody>
            <a:bodyPr wrap="square">
              <a:spAutoFit/>
            </a:bodyPr>
            <a:lstStyle/>
            <a:p>
              <a:r>
                <a:rPr lang="en-US" altLang="zh-CN" sz="800" dirty="0">
                  <a:solidFill>
                    <a:schemeClr val="bg1">
                      <a:lumMod val="65000"/>
                    </a:schemeClr>
                  </a:solidFill>
                  <a:latin typeface="汉仪雅酷黑 45W" panose="020B0404020202020204" pitchFamily="34" charset="-122"/>
                  <a:ea typeface="汉仪雅酷黑 45W" panose="020B0404020202020204" pitchFamily="34" charset="-122"/>
                  <a:cs typeface="+mn-ea"/>
                  <a:sym typeface="+mn-lt"/>
                </a:rPr>
                <a:t>unity</a:t>
              </a:r>
              <a:endParaRPr lang="zh-CN" altLang="en-US" sz="800" dirty="0">
                <a:solidFill>
                  <a:schemeClr val="bg1">
                    <a:lumMod val="65000"/>
                  </a:schemeClr>
                </a:solidFill>
                <a:latin typeface="汉仪雅酷黑 45W" panose="020B0404020202020204" pitchFamily="34" charset="-122"/>
                <a:ea typeface="汉仪雅酷黑 45W" panose="020B0404020202020204" pitchFamily="34" charset="-122"/>
                <a:cs typeface="+mn-ea"/>
                <a:sym typeface="+mn-lt"/>
              </a:endParaRPr>
            </a:p>
          </p:txBody>
        </p:sp>
        <p:sp>
          <p:nvSpPr>
            <p:cNvPr id="24" name="文本框 23"/>
            <p:cNvSpPr txBox="1"/>
            <p:nvPr/>
          </p:nvSpPr>
          <p:spPr>
            <a:xfrm>
              <a:off x="1150730" y="2607389"/>
              <a:ext cx="2883901" cy="2283126"/>
            </a:xfrm>
            <a:prstGeom prst="rect">
              <a:avLst/>
            </a:prstGeom>
            <a:noFill/>
          </p:spPr>
          <p:txBody>
            <a:bodyPr wrap="square">
              <a:spAutoFit/>
            </a:bodyPr>
            <a:lstStyle/>
            <a:p>
              <a:pPr>
                <a:lnSpc>
                  <a:spcPct val="150000"/>
                </a:lnSpc>
              </a:pPr>
              <a:r>
                <a:rPr lang="zh-CN" altLang="en-US" sz="1200" dirty="0">
                  <a:latin typeface="汉仪雅酷黑 45W" panose="020B0404020202020204" pitchFamily="34" charset="-122"/>
                  <a:ea typeface="汉仪雅酷黑 45W" panose="020B0404020202020204" pitchFamily="34" charset="-122"/>
                </a:rPr>
                <a:t>在数据清洗过程中，我们发现数据中存在除了英文以外的语言，这可能会影响我们后续的查询和分析。为了解决这个问题，我们对这些非英文的语言进行了统一的转换成英文的处理。通过将所有语言转换为统一的英文表示，我们使得数据具有一致的语言特征，便于后续的处理和分析。</a:t>
              </a:r>
              <a:endParaRPr lang="zh-CN" altLang="en-US" sz="1200" dirty="0">
                <a:latin typeface="汉仪雅酷黑 45W" panose="020B0404020202020204" pitchFamily="34" charset="-122"/>
                <a:ea typeface="汉仪雅酷黑 45W" panose="020B0404020202020204" pitchFamily="34" charset="-122"/>
              </a:endParaRPr>
            </a:p>
          </p:txBody>
        </p:sp>
      </p:grpSp>
      <p:sp>
        <p:nvSpPr>
          <p:cNvPr id="27" name="矩形: 圆角 26"/>
          <p:cNvSpPr/>
          <p:nvPr/>
        </p:nvSpPr>
        <p:spPr>
          <a:xfrm>
            <a:off x="7983626" y="1390650"/>
            <a:ext cx="3334104" cy="4943475"/>
          </a:xfrm>
          <a:prstGeom prst="roundRect">
            <a:avLst>
              <a:gd name="adj" fmla="val 3161"/>
            </a:avLst>
          </a:prstGeom>
          <a:solidFill>
            <a:schemeClr val="bg1">
              <a:lumMod val="100000"/>
            </a:schemeClr>
          </a:solidFill>
          <a:ln>
            <a:noFill/>
          </a:ln>
          <a:effectLst>
            <a:outerShdw blurRad="254000" sx="103000" sy="103000" algn="ctr" rotWithShape="0">
              <a:schemeClr val="accent5">
                <a:lumMod val="7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endParaRPr>
          </a:p>
        </p:txBody>
      </p:sp>
      <p:sp>
        <p:nvSpPr>
          <p:cNvPr id="29" name="任意多边形: 形状 28"/>
          <p:cNvSpPr/>
          <p:nvPr/>
        </p:nvSpPr>
        <p:spPr>
          <a:xfrm>
            <a:off x="9307778" y="5772150"/>
            <a:ext cx="765842" cy="571243"/>
          </a:xfrm>
          <a:custGeom>
            <a:avLst/>
            <a:gdLst>
              <a:gd name="connsiteX0" fmla="*/ 581025 w 1162050"/>
              <a:gd name="connsiteY0" fmla="*/ 0 h 866775"/>
              <a:gd name="connsiteX1" fmla="*/ 1162050 w 1162050"/>
              <a:gd name="connsiteY1" fmla="*/ 581025 h 866775"/>
              <a:gd name="connsiteX2" fmla="*/ 1116390 w 1162050"/>
              <a:gd name="connsiteY2" fmla="*/ 807186 h 866775"/>
              <a:gd name="connsiteX3" fmla="*/ 1084047 w 1162050"/>
              <a:gd name="connsiteY3" fmla="*/ 866775 h 866775"/>
              <a:gd name="connsiteX4" fmla="*/ 78004 w 1162050"/>
              <a:gd name="connsiteY4" fmla="*/ 866775 h 866775"/>
              <a:gd name="connsiteX5" fmla="*/ 45660 w 1162050"/>
              <a:gd name="connsiteY5" fmla="*/ 807186 h 866775"/>
              <a:gd name="connsiteX6" fmla="*/ 0 w 1162050"/>
              <a:gd name="connsiteY6" fmla="*/ 581025 h 866775"/>
              <a:gd name="connsiteX7" fmla="*/ 581025 w 1162050"/>
              <a:gd name="connsiteY7" fmla="*/ 0 h 86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62050" h="866775">
                <a:moveTo>
                  <a:pt x="581025" y="0"/>
                </a:moveTo>
                <a:cubicBezTo>
                  <a:pt x="901916" y="0"/>
                  <a:pt x="1162050" y="260134"/>
                  <a:pt x="1162050" y="581025"/>
                </a:cubicBezTo>
                <a:cubicBezTo>
                  <a:pt x="1162050" y="661248"/>
                  <a:pt x="1145792" y="737673"/>
                  <a:pt x="1116390" y="807186"/>
                </a:cubicBezTo>
                <a:lnTo>
                  <a:pt x="1084047" y="866775"/>
                </a:lnTo>
                <a:lnTo>
                  <a:pt x="78004" y="866775"/>
                </a:lnTo>
                <a:lnTo>
                  <a:pt x="45660" y="807186"/>
                </a:lnTo>
                <a:cubicBezTo>
                  <a:pt x="16259" y="737673"/>
                  <a:pt x="0" y="661248"/>
                  <a:pt x="0" y="581025"/>
                </a:cubicBezTo>
                <a:cubicBezTo>
                  <a:pt x="0" y="260134"/>
                  <a:pt x="260134" y="0"/>
                  <a:pt x="581025" y="0"/>
                </a:cubicBezTo>
                <a:close/>
              </a:path>
            </a:pathLst>
          </a:custGeom>
          <a:solidFill>
            <a:srgbClr val="384D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t>03</a:t>
            </a:r>
            <a:endParaRPr lang="zh-CN" altLang="en-US" sz="1400" dirty="0"/>
          </a:p>
        </p:txBody>
      </p:sp>
      <p:grpSp>
        <p:nvGrpSpPr>
          <p:cNvPr id="2" name="组合 1"/>
          <p:cNvGrpSpPr/>
          <p:nvPr/>
        </p:nvGrpSpPr>
        <p:grpSpPr>
          <a:xfrm>
            <a:off x="8208727" y="2003262"/>
            <a:ext cx="2883901" cy="3718249"/>
            <a:chOff x="8253354" y="2137774"/>
            <a:chExt cx="2883901" cy="3718249"/>
          </a:xfrm>
        </p:grpSpPr>
        <p:sp>
          <p:nvSpPr>
            <p:cNvPr id="30" name="矩形 29"/>
            <p:cNvSpPr/>
            <p:nvPr/>
          </p:nvSpPr>
          <p:spPr>
            <a:xfrm>
              <a:off x="8253355" y="2137774"/>
              <a:ext cx="2557986" cy="400110"/>
            </a:xfrm>
            <a:prstGeom prst="rect">
              <a:avLst/>
            </a:prstGeom>
          </p:spPr>
          <p:txBody>
            <a:bodyPr wrap="square">
              <a:spAutoFit/>
            </a:bodyPr>
            <a:lstStyle/>
            <a:p>
              <a:r>
                <a:rPr lang="zh-CN" altLang="en-US" sz="2000" dirty="0">
                  <a:solidFill>
                    <a:schemeClr val="tx1">
                      <a:lumMod val="75000"/>
                      <a:lumOff val="25000"/>
                    </a:schemeClr>
                  </a:solidFill>
                </a:rPr>
                <a:t>规范性</a:t>
              </a:r>
              <a:endParaRPr lang="zh-CN" altLang="en-US" sz="2000" dirty="0">
                <a:solidFill>
                  <a:schemeClr val="tx1">
                    <a:lumMod val="75000"/>
                    <a:lumOff val="25000"/>
                  </a:schemeClr>
                </a:solidFill>
              </a:endParaRPr>
            </a:p>
          </p:txBody>
        </p:sp>
        <p:sp>
          <p:nvSpPr>
            <p:cNvPr id="31" name="文本框 30"/>
            <p:cNvSpPr txBox="1"/>
            <p:nvPr/>
          </p:nvSpPr>
          <p:spPr>
            <a:xfrm>
              <a:off x="8284467" y="2522947"/>
              <a:ext cx="2132557" cy="215444"/>
            </a:xfrm>
            <a:prstGeom prst="rect">
              <a:avLst/>
            </a:prstGeom>
            <a:noFill/>
          </p:spPr>
          <p:txBody>
            <a:bodyPr wrap="square">
              <a:spAutoFit/>
            </a:bodyPr>
            <a:lstStyle/>
            <a:p>
              <a:r>
                <a:rPr lang="en-US" altLang="zh-CN" sz="800" dirty="0">
                  <a:solidFill>
                    <a:schemeClr val="bg1">
                      <a:lumMod val="65000"/>
                    </a:schemeClr>
                  </a:solidFill>
                  <a:latin typeface="汉仪雅酷黑 45W" panose="020B0404020202020204" pitchFamily="34" charset="-122"/>
                  <a:ea typeface="汉仪雅酷黑 45W" panose="020B0404020202020204" pitchFamily="34" charset="-122"/>
                  <a:cs typeface="+mn-ea"/>
                  <a:sym typeface="+mn-lt"/>
                </a:rPr>
                <a:t>normative</a:t>
              </a:r>
              <a:endParaRPr lang="zh-CN" altLang="en-US" sz="800" dirty="0">
                <a:solidFill>
                  <a:schemeClr val="bg1">
                    <a:lumMod val="65000"/>
                  </a:schemeClr>
                </a:solidFill>
                <a:latin typeface="汉仪雅酷黑 45W" panose="020B0404020202020204" pitchFamily="34" charset="-122"/>
                <a:ea typeface="汉仪雅酷黑 45W" panose="020B0404020202020204" pitchFamily="34" charset="-122"/>
                <a:cs typeface="+mn-ea"/>
                <a:sym typeface="+mn-lt"/>
              </a:endParaRPr>
            </a:p>
          </p:txBody>
        </p:sp>
        <p:sp>
          <p:nvSpPr>
            <p:cNvPr id="32" name="文本框 31"/>
            <p:cNvSpPr txBox="1"/>
            <p:nvPr/>
          </p:nvSpPr>
          <p:spPr>
            <a:xfrm>
              <a:off x="8253354" y="2741901"/>
              <a:ext cx="2883901" cy="3114122"/>
            </a:xfrm>
            <a:prstGeom prst="rect">
              <a:avLst/>
            </a:prstGeom>
            <a:noFill/>
          </p:spPr>
          <p:txBody>
            <a:bodyPr wrap="square">
              <a:spAutoFit/>
            </a:bodyPr>
            <a:lstStyle/>
            <a:p>
              <a:pPr>
                <a:lnSpc>
                  <a:spcPct val="150000"/>
                </a:lnSpc>
              </a:pPr>
              <a:r>
                <a:rPr lang="zh-CN" altLang="en-US" sz="1200" dirty="0">
                  <a:latin typeface="汉仪雅酷黑 45W" panose="020B0404020202020204" pitchFamily="34" charset="-122"/>
                  <a:ea typeface="汉仪雅酷黑 45W" panose="020B0404020202020204" pitchFamily="34" charset="-122"/>
                </a:rPr>
                <a:t>刚爬取下来的数据往往存在一些规范性上的问题。例如，字符串中可能存在混杂的换行符、前后空格，或者电影名称中可能带有括号等问题。为了解决这些问题，我们进行了数据清洗的工作。我们使用字符串的切分和重组等技术，对数据进行规范化处理，去除了不必要的换行符和空格，并对电影名称等属性进行了整理，使得数据呈现出更加规范的字符串形式。这样可以提高数据的一致性和可用性，方便后续的分析和应用。</a:t>
              </a:r>
              <a:endParaRPr lang="zh-CN" altLang="en-US" sz="1200" dirty="0">
                <a:latin typeface="汉仪雅酷黑 45W" panose="020B0404020202020204" pitchFamily="34" charset="-122"/>
                <a:ea typeface="汉仪雅酷黑 45W" panose="020B0404020202020204" pitchFamily="34" charset="-122"/>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59:morph option="byObject"/>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圆角 3"/>
          <p:cNvSpPr/>
          <p:nvPr/>
        </p:nvSpPr>
        <p:spPr>
          <a:xfrm>
            <a:off x="1310812" y="1285912"/>
            <a:ext cx="9570376" cy="4286175"/>
          </a:xfrm>
          <a:prstGeom prst="roundRect">
            <a:avLst>
              <a:gd name="adj" fmla="val 6296"/>
            </a:avLst>
          </a:prstGeom>
          <a:solidFill>
            <a:schemeClr val="bg1">
              <a:lumMod val="100000"/>
            </a:schemeClr>
          </a:solidFill>
          <a:ln>
            <a:noFill/>
          </a:ln>
          <a:effectLst>
            <a:outerShdw blurRad="254000" sx="103000" sy="103000" algn="ctr" rotWithShape="0">
              <a:schemeClr val="accent5">
                <a:lumMod val="7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endParaRPr>
          </a:p>
        </p:txBody>
      </p:sp>
      <p:pic>
        <p:nvPicPr>
          <p:cNvPr id="11" name="图片 10"/>
          <p:cNvPicPr>
            <a:picLocks noChangeAspect="1"/>
          </p:cNvPicPr>
          <p:nvPr/>
        </p:nvPicPr>
        <p:blipFill rotWithShape="1">
          <a:blip r:embed="rId1"/>
          <a:srcRect l="50000"/>
          <a:stretch>
            <a:fillRect/>
          </a:stretch>
        </p:blipFill>
        <p:spPr>
          <a:xfrm>
            <a:off x="1310812" y="1347034"/>
            <a:ext cx="2081964" cy="4163929"/>
          </a:xfrm>
          <a:prstGeom prst="rect">
            <a:avLst/>
          </a:prstGeom>
        </p:spPr>
      </p:pic>
      <p:sp>
        <p:nvSpPr>
          <p:cNvPr id="12" name="文本框 11"/>
          <p:cNvSpPr txBox="1"/>
          <p:nvPr/>
        </p:nvSpPr>
        <p:spPr>
          <a:xfrm>
            <a:off x="1405080" y="3198165"/>
            <a:ext cx="772998" cy="461665"/>
          </a:xfrm>
          <a:prstGeom prst="rect">
            <a:avLst/>
          </a:prstGeom>
          <a:noFill/>
        </p:spPr>
        <p:txBody>
          <a:bodyPr wrap="square" rtlCol="0">
            <a:spAutoFit/>
          </a:bodyPr>
          <a:lstStyle/>
          <a:p>
            <a:r>
              <a:rPr lang="en-US" altLang="zh-CN" sz="2400" spc="-150" dirty="0">
                <a:solidFill>
                  <a:schemeClr val="bg1"/>
                </a:solidFill>
                <a:effectLst>
                  <a:outerShdw blurRad="38100" dist="38100" dir="2700000" algn="tl">
                    <a:srgbClr val="000000">
                      <a:alpha val="43137"/>
                    </a:srgbClr>
                  </a:outerShdw>
                </a:effectLst>
              </a:rPr>
              <a:t>03</a:t>
            </a:r>
            <a:endParaRPr lang="zh-CN" altLang="en-US" sz="2400" spc="-150" dirty="0">
              <a:solidFill>
                <a:schemeClr val="bg1"/>
              </a:solidFill>
              <a:effectLst>
                <a:outerShdw blurRad="38100" dist="38100" dir="2700000" algn="tl">
                  <a:srgbClr val="000000">
                    <a:alpha val="43137"/>
                  </a:srgbClr>
                </a:outerShdw>
              </a:effectLst>
            </a:endParaRPr>
          </a:p>
        </p:txBody>
      </p:sp>
      <p:sp>
        <p:nvSpPr>
          <p:cNvPr id="13" name="矩形 12"/>
          <p:cNvSpPr/>
          <p:nvPr/>
        </p:nvSpPr>
        <p:spPr>
          <a:xfrm>
            <a:off x="9552009" y="1876921"/>
            <a:ext cx="1329179" cy="28280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tx1"/>
              </a:solidFill>
            </a:endParaRPr>
          </a:p>
        </p:txBody>
      </p:sp>
      <p:sp>
        <p:nvSpPr>
          <p:cNvPr id="14" name="文本框 13"/>
          <p:cNvSpPr txBox="1"/>
          <p:nvPr/>
        </p:nvSpPr>
        <p:spPr>
          <a:xfrm>
            <a:off x="3940022" y="2967332"/>
            <a:ext cx="5847445" cy="923330"/>
          </a:xfrm>
          <a:prstGeom prst="rect">
            <a:avLst/>
          </a:prstGeom>
          <a:noFill/>
        </p:spPr>
        <p:txBody>
          <a:bodyPr wrap="square" rtlCol="0">
            <a:spAutoFit/>
          </a:bodyPr>
          <a:lstStyle/>
          <a:p>
            <a:r>
              <a:rPr lang="zh-CN" altLang="en-US" sz="5400" spc="300" dirty="0"/>
              <a:t>数据血缘</a:t>
            </a:r>
            <a:endParaRPr lang="zh-CN" altLang="en-US" sz="5400" spc="300"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59:morph option="byObject"/>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rotWithShape="1">
          <a:blip r:embed="rId1"/>
          <a:srcRect l="46467"/>
          <a:stretch>
            <a:fillRect/>
          </a:stretch>
        </p:blipFill>
        <p:spPr>
          <a:xfrm>
            <a:off x="0" y="149214"/>
            <a:ext cx="514795" cy="963149"/>
          </a:xfrm>
          <a:prstGeom prst="rect">
            <a:avLst/>
          </a:prstGeom>
        </p:spPr>
      </p:pic>
      <p:sp>
        <p:nvSpPr>
          <p:cNvPr id="8" name="文本框 7"/>
          <p:cNvSpPr txBox="1"/>
          <p:nvPr/>
        </p:nvSpPr>
        <p:spPr>
          <a:xfrm>
            <a:off x="621786" y="369178"/>
            <a:ext cx="3748878" cy="523220"/>
          </a:xfrm>
          <a:prstGeom prst="rect">
            <a:avLst/>
          </a:prstGeom>
          <a:noFill/>
        </p:spPr>
        <p:txBody>
          <a:bodyPr wrap="square" rtlCol="0">
            <a:spAutoFit/>
          </a:bodyPr>
          <a:lstStyle/>
          <a:p>
            <a:r>
              <a:rPr lang="zh-CN" altLang="en-US" sz="2800" spc="300" dirty="0"/>
              <a:t>数据血缘使用场景</a:t>
            </a:r>
            <a:endParaRPr lang="zh-CN" altLang="en-US" sz="2800" spc="300" dirty="0"/>
          </a:p>
        </p:txBody>
      </p:sp>
      <p:grpSp>
        <p:nvGrpSpPr>
          <p:cNvPr id="2" name="组合 1"/>
          <p:cNvGrpSpPr/>
          <p:nvPr/>
        </p:nvGrpSpPr>
        <p:grpSpPr>
          <a:xfrm>
            <a:off x="514795" y="1691775"/>
            <a:ext cx="11263052" cy="4694214"/>
            <a:chOff x="766762" y="1683386"/>
            <a:chExt cx="11263052" cy="4694214"/>
          </a:xfrm>
        </p:grpSpPr>
        <p:cxnSp>
          <p:nvCxnSpPr>
            <p:cNvPr id="5" name="直接连接符 4"/>
            <p:cNvCxnSpPr/>
            <p:nvPr/>
          </p:nvCxnSpPr>
          <p:spPr>
            <a:xfrm>
              <a:off x="766762" y="3990975"/>
              <a:ext cx="10658475" cy="0"/>
            </a:xfrm>
            <a:prstGeom prst="line">
              <a:avLst/>
            </a:prstGeom>
            <a:ln>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sp>
          <p:nvSpPr>
            <p:cNvPr id="6" name="椭圆 5"/>
            <p:cNvSpPr/>
            <p:nvPr/>
          </p:nvSpPr>
          <p:spPr>
            <a:xfrm>
              <a:off x="2457450" y="3900488"/>
              <a:ext cx="180973" cy="180973"/>
            </a:xfrm>
            <a:prstGeom prst="ellipse">
              <a:avLst/>
            </a:prstGeom>
            <a:solidFill>
              <a:srgbClr val="384D8F"/>
            </a:solidFill>
            <a:ln w="285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9553577" y="3900488"/>
              <a:ext cx="180973" cy="180973"/>
            </a:xfrm>
            <a:prstGeom prst="ellipse">
              <a:avLst/>
            </a:prstGeom>
            <a:solidFill>
              <a:srgbClr val="384D8F"/>
            </a:solidFill>
            <a:ln w="285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4822826" y="3900488"/>
              <a:ext cx="180973" cy="180973"/>
            </a:xfrm>
            <a:prstGeom prst="ellipse">
              <a:avLst/>
            </a:prstGeom>
            <a:solidFill>
              <a:srgbClr val="384D8F"/>
            </a:solidFill>
            <a:ln w="285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7188202" y="3900488"/>
              <a:ext cx="180973" cy="180973"/>
            </a:xfrm>
            <a:prstGeom prst="ellipse">
              <a:avLst/>
            </a:prstGeom>
            <a:solidFill>
              <a:srgbClr val="384D8F"/>
            </a:solidFill>
            <a:ln w="285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p:cNvGrpSpPr/>
            <p:nvPr/>
          </p:nvGrpSpPr>
          <p:grpSpPr>
            <a:xfrm>
              <a:off x="2547936" y="3460832"/>
              <a:ext cx="4724402" cy="253917"/>
              <a:chOff x="2547936" y="3088979"/>
              <a:chExt cx="4724402" cy="540046"/>
            </a:xfrm>
          </p:grpSpPr>
          <p:cxnSp>
            <p:nvCxnSpPr>
              <p:cNvPr id="14" name="直接连接符 13"/>
              <p:cNvCxnSpPr/>
              <p:nvPr/>
            </p:nvCxnSpPr>
            <p:spPr>
              <a:xfrm>
                <a:off x="2547936" y="3088979"/>
                <a:ext cx="0" cy="540046"/>
              </a:xfrm>
              <a:prstGeom prst="line">
                <a:avLst/>
              </a:prstGeom>
              <a:ln>
                <a:solidFill>
                  <a:schemeClr val="bg1">
                    <a:lumMod val="85000"/>
                  </a:schemeClr>
                </a:solidFill>
                <a:prstDash val="dash"/>
                <a:headEnd type="oval"/>
                <a:tailEnd type="ova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7272338" y="3088979"/>
                <a:ext cx="0" cy="540046"/>
              </a:xfrm>
              <a:prstGeom prst="line">
                <a:avLst/>
              </a:prstGeom>
              <a:ln>
                <a:solidFill>
                  <a:schemeClr val="bg1">
                    <a:lumMod val="85000"/>
                  </a:schemeClr>
                </a:solidFill>
                <a:prstDash val="dash"/>
                <a:headEnd type="oval"/>
                <a:tailEnd type="oval"/>
              </a:ln>
            </p:spPr>
            <p:style>
              <a:lnRef idx="1">
                <a:schemeClr val="accent1"/>
              </a:lnRef>
              <a:fillRef idx="0">
                <a:schemeClr val="accent1"/>
              </a:fillRef>
              <a:effectRef idx="0">
                <a:schemeClr val="accent1"/>
              </a:effectRef>
              <a:fontRef idx="minor">
                <a:schemeClr val="tx1"/>
              </a:fontRef>
            </p:style>
          </p:cxnSp>
        </p:grpSp>
        <p:grpSp>
          <p:nvGrpSpPr>
            <p:cNvPr id="16" name="组合 15"/>
            <p:cNvGrpSpPr/>
            <p:nvPr/>
          </p:nvGrpSpPr>
          <p:grpSpPr>
            <a:xfrm>
              <a:off x="4910137" y="4231979"/>
              <a:ext cx="4724401" cy="323842"/>
              <a:chOff x="4910137" y="4146254"/>
              <a:chExt cx="4724401" cy="540046"/>
            </a:xfrm>
          </p:grpSpPr>
          <p:cxnSp>
            <p:nvCxnSpPr>
              <p:cNvPr id="17" name="直接连接符 16"/>
              <p:cNvCxnSpPr/>
              <p:nvPr/>
            </p:nvCxnSpPr>
            <p:spPr>
              <a:xfrm>
                <a:off x="9634538" y="4146254"/>
                <a:ext cx="0" cy="540046"/>
              </a:xfrm>
              <a:prstGeom prst="line">
                <a:avLst/>
              </a:prstGeom>
              <a:ln>
                <a:solidFill>
                  <a:schemeClr val="bg1">
                    <a:lumMod val="85000"/>
                  </a:schemeClr>
                </a:solidFill>
                <a:prstDash val="dash"/>
                <a:headEnd type="oval"/>
                <a:tailEnd type="ova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4910137" y="4146254"/>
                <a:ext cx="0" cy="540046"/>
              </a:xfrm>
              <a:prstGeom prst="line">
                <a:avLst/>
              </a:prstGeom>
              <a:ln>
                <a:solidFill>
                  <a:schemeClr val="bg1">
                    <a:lumMod val="85000"/>
                  </a:schemeClr>
                </a:solidFill>
                <a:prstDash val="dash"/>
                <a:headEnd type="oval"/>
                <a:tailEnd type="oval"/>
              </a:ln>
            </p:spPr>
            <p:style>
              <a:lnRef idx="1">
                <a:schemeClr val="accent1"/>
              </a:lnRef>
              <a:fillRef idx="0">
                <a:schemeClr val="accent1"/>
              </a:fillRef>
              <a:effectRef idx="0">
                <a:schemeClr val="accent1"/>
              </a:effectRef>
              <a:fontRef idx="minor">
                <a:schemeClr val="tx1"/>
              </a:fontRef>
            </p:style>
          </p:cxnSp>
        </p:grpSp>
        <p:grpSp>
          <p:nvGrpSpPr>
            <p:cNvPr id="19" name="组合 18"/>
            <p:cNvGrpSpPr/>
            <p:nvPr/>
          </p:nvGrpSpPr>
          <p:grpSpPr>
            <a:xfrm>
              <a:off x="1074871" y="1683386"/>
              <a:ext cx="3422286" cy="1726865"/>
              <a:chOff x="1074871" y="1597661"/>
              <a:chExt cx="3422286" cy="1726865"/>
            </a:xfrm>
          </p:grpSpPr>
          <p:sp>
            <p:nvSpPr>
              <p:cNvPr id="20" name="矩形: 圆角 19"/>
              <p:cNvSpPr/>
              <p:nvPr/>
            </p:nvSpPr>
            <p:spPr>
              <a:xfrm>
                <a:off x="1074871" y="1659218"/>
                <a:ext cx="3422286" cy="1632630"/>
              </a:xfrm>
              <a:prstGeom prst="roundRect">
                <a:avLst>
                  <a:gd name="adj" fmla="val 9500"/>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圆角 20"/>
              <p:cNvSpPr/>
              <p:nvPr/>
            </p:nvSpPr>
            <p:spPr>
              <a:xfrm>
                <a:off x="1290544" y="1597661"/>
                <a:ext cx="1733546" cy="104767"/>
              </a:xfrm>
              <a:prstGeom prst="roundRect">
                <a:avLst/>
              </a:prstGeom>
              <a:solidFill>
                <a:srgbClr val="384D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1337329" y="1792915"/>
                <a:ext cx="2240242" cy="400110"/>
              </a:xfrm>
              <a:prstGeom prst="rect">
                <a:avLst/>
              </a:prstGeom>
            </p:spPr>
            <p:txBody>
              <a:bodyPr wrap="square">
                <a:spAutoFit/>
              </a:bodyPr>
              <a:lstStyle/>
              <a:p>
                <a:r>
                  <a:rPr lang="zh-CN" altLang="en-US" sz="2000" dirty="0"/>
                  <a:t>数据合规与监管</a:t>
                </a:r>
                <a:endParaRPr lang="zh-CN" altLang="en-US" sz="2000" dirty="0"/>
              </a:p>
            </p:txBody>
          </p:sp>
          <p:sp>
            <p:nvSpPr>
              <p:cNvPr id="23" name="文本框 22"/>
              <p:cNvSpPr txBox="1"/>
              <p:nvPr/>
            </p:nvSpPr>
            <p:spPr>
              <a:xfrm>
                <a:off x="1261971" y="2149396"/>
                <a:ext cx="2932820" cy="1175130"/>
              </a:xfrm>
              <a:prstGeom prst="rect">
                <a:avLst/>
              </a:prstGeom>
              <a:noFill/>
            </p:spPr>
            <p:txBody>
              <a:bodyPr wrap="square">
                <a:spAutoFit/>
              </a:bodyPr>
              <a:lstStyle/>
              <a:p>
                <a:pPr>
                  <a:lnSpc>
                    <a:spcPct val="150000"/>
                  </a:lnSpc>
                </a:pPr>
                <a:r>
                  <a:rPr lang="zh-CN" altLang="en-US" sz="1200" dirty="0">
                    <a:latin typeface="汉仪雅酷黑 45W" panose="020B0404020202020204" pitchFamily="34" charset="-122"/>
                    <a:ea typeface="汉仪雅酷黑 45W" panose="020B0404020202020204" pitchFamily="34" charset="-122"/>
                  </a:rPr>
                  <a:t>通过分析数据血缘，可以追踪敏感数据的来源和流向，以确保数据的合法性、安全性和可信度。</a:t>
                </a:r>
                <a:endParaRPr lang="zh-CN" altLang="en-US" sz="1200" dirty="0">
                  <a:latin typeface="汉仪雅酷黑 45W" panose="020B0404020202020204" pitchFamily="34" charset="-122"/>
                  <a:ea typeface="汉仪雅酷黑 45W" panose="020B0404020202020204" pitchFamily="34" charset="-122"/>
                </a:endParaRPr>
              </a:p>
              <a:p>
                <a:pPr>
                  <a:lnSpc>
                    <a:spcPct val="150000"/>
                  </a:lnSpc>
                </a:pPr>
                <a:endParaRPr lang="zh-CN" altLang="en-US" sz="1200" dirty="0">
                  <a:solidFill>
                    <a:schemeClr val="tx1">
                      <a:lumMod val="75000"/>
                      <a:lumOff val="25000"/>
                    </a:schemeClr>
                  </a:solidFill>
                  <a:latin typeface="汉仪雅酷黑 45W" panose="020B0404020202020204" pitchFamily="34" charset="-122"/>
                  <a:ea typeface="汉仪雅酷黑 45W" panose="020B0404020202020204" pitchFamily="34" charset="-122"/>
                </a:endParaRPr>
              </a:p>
            </p:txBody>
          </p:sp>
        </p:grpSp>
        <p:grpSp>
          <p:nvGrpSpPr>
            <p:cNvPr id="24" name="组合 23"/>
            <p:cNvGrpSpPr/>
            <p:nvPr/>
          </p:nvGrpSpPr>
          <p:grpSpPr>
            <a:xfrm>
              <a:off x="5639198" y="1683386"/>
              <a:ext cx="3914375" cy="1694187"/>
              <a:chOff x="1074870" y="1597661"/>
              <a:chExt cx="3914375" cy="1694187"/>
            </a:xfrm>
          </p:grpSpPr>
          <p:sp>
            <p:nvSpPr>
              <p:cNvPr id="25" name="矩形: 圆角 24"/>
              <p:cNvSpPr/>
              <p:nvPr/>
            </p:nvSpPr>
            <p:spPr>
              <a:xfrm>
                <a:off x="1074870" y="1659218"/>
                <a:ext cx="3914375" cy="1632630"/>
              </a:xfrm>
              <a:prstGeom prst="roundRect">
                <a:avLst>
                  <a:gd name="adj" fmla="val 9500"/>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圆角 25"/>
              <p:cNvSpPr/>
              <p:nvPr/>
            </p:nvSpPr>
            <p:spPr>
              <a:xfrm>
                <a:off x="1290544" y="1597661"/>
                <a:ext cx="1733546" cy="104767"/>
              </a:xfrm>
              <a:prstGeom prst="roundRect">
                <a:avLst/>
              </a:prstGeom>
              <a:solidFill>
                <a:srgbClr val="384D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p:nvSpPr>
            <p:spPr>
              <a:xfrm>
                <a:off x="1337328" y="1792915"/>
                <a:ext cx="2806115" cy="400110"/>
              </a:xfrm>
              <a:prstGeom prst="rect">
                <a:avLst/>
              </a:prstGeom>
            </p:spPr>
            <p:txBody>
              <a:bodyPr wrap="square">
                <a:spAutoFit/>
              </a:bodyPr>
              <a:lstStyle/>
              <a:p>
                <a:r>
                  <a:rPr lang="zh-CN" altLang="en-US" sz="2000" dirty="0"/>
                  <a:t>数据质量与可信度管理</a:t>
                </a:r>
                <a:endParaRPr lang="zh-CN" altLang="en-US" sz="2000" dirty="0"/>
              </a:p>
            </p:txBody>
          </p:sp>
          <p:sp>
            <p:nvSpPr>
              <p:cNvPr id="28" name="文本框 27"/>
              <p:cNvSpPr txBox="1"/>
              <p:nvPr/>
            </p:nvSpPr>
            <p:spPr>
              <a:xfrm>
                <a:off x="1261971" y="2149396"/>
                <a:ext cx="3611613" cy="896207"/>
              </a:xfrm>
              <a:prstGeom prst="rect">
                <a:avLst/>
              </a:prstGeom>
              <a:noFill/>
            </p:spPr>
            <p:txBody>
              <a:bodyPr wrap="square">
                <a:spAutoFit/>
              </a:bodyPr>
              <a:lstStyle/>
              <a:p>
                <a:pPr>
                  <a:lnSpc>
                    <a:spcPct val="150000"/>
                  </a:lnSpc>
                </a:pPr>
                <a:r>
                  <a:rPr lang="zh-CN" altLang="en-US" sz="1200" dirty="0">
                    <a:latin typeface="汉仪雅酷黑 45W" panose="020B0404020202020204" pitchFamily="34" charset="-122"/>
                    <a:ea typeface="汉仪雅酷黑 45W" panose="020B0404020202020204" pitchFamily="34" charset="-122"/>
                  </a:rPr>
                  <a:t>通过了解数据的来源、转换和处理过程，可以识别数据质量问题、潜在错误和数据演变的路径，从而采取相应的措施来提高数据质量和可信度。</a:t>
                </a:r>
                <a:endParaRPr lang="zh-CN" altLang="en-US" sz="1200" dirty="0">
                  <a:latin typeface="汉仪雅酷黑 45W" panose="020B0404020202020204" pitchFamily="34" charset="-122"/>
                  <a:ea typeface="汉仪雅酷黑 45W" panose="020B0404020202020204" pitchFamily="34" charset="-122"/>
                </a:endParaRPr>
              </a:p>
            </p:txBody>
          </p:sp>
        </p:grpSp>
        <p:grpSp>
          <p:nvGrpSpPr>
            <p:cNvPr id="29" name="组合 28"/>
            <p:cNvGrpSpPr/>
            <p:nvPr/>
          </p:nvGrpSpPr>
          <p:grpSpPr>
            <a:xfrm>
              <a:off x="2547936" y="4650735"/>
              <a:ext cx="3747943" cy="1726865"/>
              <a:chOff x="1074870" y="1597661"/>
              <a:chExt cx="3747943" cy="1726865"/>
            </a:xfrm>
          </p:grpSpPr>
          <p:sp>
            <p:nvSpPr>
              <p:cNvPr id="30" name="矩形: 圆角 29"/>
              <p:cNvSpPr/>
              <p:nvPr/>
            </p:nvSpPr>
            <p:spPr>
              <a:xfrm>
                <a:off x="1074870" y="1659218"/>
                <a:ext cx="3747943" cy="1632630"/>
              </a:xfrm>
              <a:prstGeom prst="roundRect">
                <a:avLst>
                  <a:gd name="adj" fmla="val 9500"/>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圆角 30"/>
              <p:cNvSpPr/>
              <p:nvPr/>
            </p:nvSpPr>
            <p:spPr>
              <a:xfrm>
                <a:off x="1290544" y="1597661"/>
                <a:ext cx="1733546" cy="104767"/>
              </a:xfrm>
              <a:prstGeom prst="roundRect">
                <a:avLst/>
              </a:prstGeom>
              <a:solidFill>
                <a:srgbClr val="384D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p:cNvSpPr/>
              <p:nvPr/>
            </p:nvSpPr>
            <p:spPr>
              <a:xfrm>
                <a:off x="1337329" y="1792915"/>
                <a:ext cx="2583726" cy="400110"/>
              </a:xfrm>
              <a:prstGeom prst="rect">
                <a:avLst/>
              </a:prstGeom>
            </p:spPr>
            <p:txBody>
              <a:bodyPr wrap="square">
                <a:spAutoFit/>
              </a:bodyPr>
              <a:lstStyle/>
              <a:p>
                <a:r>
                  <a:rPr lang="zh-CN" altLang="en-US" sz="2000" dirty="0"/>
                  <a:t>故障排查与问题分析</a:t>
                </a:r>
                <a:endParaRPr lang="zh-CN" altLang="en-US" sz="2000" dirty="0"/>
              </a:p>
            </p:txBody>
          </p:sp>
          <p:sp>
            <p:nvSpPr>
              <p:cNvPr id="33" name="文本框 32"/>
              <p:cNvSpPr txBox="1"/>
              <p:nvPr/>
            </p:nvSpPr>
            <p:spPr>
              <a:xfrm>
                <a:off x="1261971" y="2149396"/>
                <a:ext cx="3386229" cy="1175130"/>
              </a:xfrm>
              <a:prstGeom prst="rect">
                <a:avLst/>
              </a:prstGeom>
              <a:noFill/>
            </p:spPr>
            <p:txBody>
              <a:bodyPr wrap="square">
                <a:spAutoFit/>
              </a:bodyPr>
              <a:lstStyle/>
              <a:p>
                <a:pPr>
                  <a:lnSpc>
                    <a:spcPct val="150000"/>
                  </a:lnSpc>
                </a:pPr>
                <a:r>
                  <a:rPr lang="zh-CN" altLang="en-US" sz="1200" dirty="0">
                    <a:latin typeface="汉仪雅酷黑 45W" panose="020B0404020202020204" pitchFamily="34" charset="-122"/>
                    <a:ea typeface="汉仪雅酷黑 45W" panose="020B0404020202020204" pitchFamily="34" charset="-122"/>
                  </a:rPr>
                  <a:t>当数据出现异常或错误时，通过数据血缘可以追踪数据的流动路径和变化过程，帮助定位问题的根源并进行故障排查。</a:t>
                </a:r>
                <a:endParaRPr lang="zh-CN" altLang="en-US" sz="1200" dirty="0">
                  <a:latin typeface="汉仪雅酷黑 45W" panose="020B0404020202020204" pitchFamily="34" charset="-122"/>
                  <a:ea typeface="汉仪雅酷黑 45W" panose="020B0404020202020204" pitchFamily="34" charset="-122"/>
                </a:endParaRPr>
              </a:p>
              <a:p>
                <a:pPr>
                  <a:lnSpc>
                    <a:spcPct val="150000"/>
                  </a:lnSpc>
                </a:pPr>
                <a:endParaRPr lang="zh-CN" altLang="en-US" sz="1200" dirty="0">
                  <a:solidFill>
                    <a:schemeClr val="tx1">
                      <a:lumMod val="75000"/>
                      <a:lumOff val="25000"/>
                    </a:schemeClr>
                  </a:solidFill>
                  <a:latin typeface="汉仪雅酷黑 45W" panose="020B0404020202020204" pitchFamily="34" charset="-122"/>
                  <a:ea typeface="汉仪雅酷黑 45W" panose="020B0404020202020204" pitchFamily="34" charset="-122"/>
                </a:endParaRPr>
              </a:p>
            </p:txBody>
          </p:sp>
        </p:grpSp>
        <p:grpSp>
          <p:nvGrpSpPr>
            <p:cNvPr id="34" name="组合 33"/>
            <p:cNvGrpSpPr/>
            <p:nvPr/>
          </p:nvGrpSpPr>
          <p:grpSpPr>
            <a:xfrm>
              <a:off x="7112264" y="4650735"/>
              <a:ext cx="4917550" cy="1726865"/>
              <a:chOff x="1074869" y="1597661"/>
              <a:chExt cx="4993049" cy="1726865"/>
            </a:xfrm>
          </p:grpSpPr>
          <p:sp>
            <p:nvSpPr>
              <p:cNvPr id="35" name="矩形: 圆角 34"/>
              <p:cNvSpPr/>
              <p:nvPr/>
            </p:nvSpPr>
            <p:spPr>
              <a:xfrm>
                <a:off x="1074869" y="1659218"/>
                <a:ext cx="4993049" cy="1632630"/>
              </a:xfrm>
              <a:prstGeom prst="roundRect">
                <a:avLst>
                  <a:gd name="adj" fmla="val 9500"/>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圆角 35"/>
              <p:cNvSpPr/>
              <p:nvPr/>
            </p:nvSpPr>
            <p:spPr>
              <a:xfrm>
                <a:off x="1290544" y="1597661"/>
                <a:ext cx="1733546" cy="104767"/>
              </a:xfrm>
              <a:prstGeom prst="roundRect">
                <a:avLst/>
              </a:prstGeom>
              <a:solidFill>
                <a:srgbClr val="384D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36"/>
              <p:cNvSpPr/>
              <p:nvPr/>
            </p:nvSpPr>
            <p:spPr>
              <a:xfrm>
                <a:off x="1337328" y="1792915"/>
                <a:ext cx="3019237" cy="400110"/>
              </a:xfrm>
              <a:prstGeom prst="rect">
                <a:avLst/>
              </a:prstGeom>
            </p:spPr>
            <p:txBody>
              <a:bodyPr wrap="square">
                <a:spAutoFit/>
              </a:bodyPr>
              <a:lstStyle/>
              <a:p>
                <a:r>
                  <a:rPr lang="zh-CN" altLang="en-US" sz="2000" dirty="0"/>
                  <a:t>优化</a:t>
                </a:r>
                <a:r>
                  <a:rPr lang="en-US" altLang="zh-CN" sz="2000" dirty="0" err="1"/>
                  <a:t>ETL</a:t>
                </a:r>
                <a:r>
                  <a:rPr lang="zh-CN" altLang="en-US" sz="2000" dirty="0"/>
                  <a:t>链路以提高效率</a:t>
                </a:r>
                <a:endParaRPr lang="zh-CN" altLang="en-US" sz="2000" dirty="0"/>
              </a:p>
            </p:txBody>
          </p:sp>
          <p:sp>
            <p:nvSpPr>
              <p:cNvPr id="38" name="文本框 37"/>
              <p:cNvSpPr txBox="1"/>
              <p:nvPr/>
            </p:nvSpPr>
            <p:spPr>
              <a:xfrm>
                <a:off x="1261970" y="2149396"/>
                <a:ext cx="4805948" cy="1175130"/>
              </a:xfrm>
              <a:prstGeom prst="rect">
                <a:avLst/>
              </a:prstGeom>
              <a:noFill/>
            </p:spPr>
            <p:txBody>
              <a:bodyPr wrap="square">
                <a:spAutoFit/>
              </a:bodyPr>
              <a:lstStyle/>
              <a:p>
                <a:pPr>
                  <a:lnSpc>
                    <a:spcPct val="150000"/>
                  </a:lnSpc>
                </a:pPr>
                <a:r>
                  <a:rPr lang="zh-CN" altLang="en-US" sz="1200" dirty="0">
                    <a:latin typeface="汉仪雅酷黑 45W" panose="020B0404020202020204" pitchFamily="34" charset="-122"/>
                    <a:ea typeface="汉仪雅酷黑 45W" panose="020B0404020202020204" pitchFamily="34" charset="-122"/>
                  </a:rPr>
                  <a:t>通过对部分样本数据进行清洗任务的时间和结果统计分析，找出</a:t>
                </a:r>
                <a:r>
                  <a:rPr lang="en-US" altLang="zh-CN" sz="1200" dirty="0" err="1">
                    <a:latin typeface="汉仪雅酷黑 45W" panose="020B0404020202020204" pitchFamily="34" charset="-122"/>
                    <a:ea typeface="汉仪雅酷黑 45W" panose="020B0404020202020204" pitchFamily="34" charset="-122"/>
                  </a:rPr>
                  <a:t>ETL</a:t>
                </a:r>
                <a:r>
                  <a:rPr lang="zh-CN" altLang="en-US" sz="1200" dirty="0">
                    <a:latin typeface="汉仪雅酷黑 45W" panose="020B0404020202020204" pitchFamily="34" charset="-122"/>
                    <a:ea typeface="汉仪雅酷黑 45W" panose="020B0404020202020204" pitchFamily="34" charset="-122"/>
                  </a:rPr>
                  <a:t>链路中的时间瓶颈，并确定数据清洗任务的优先级。根据分析结果，按照合理的顺序对源数据进行清洗，以提升</a:t>
                </a:r>
                <a:r>
                  <a:rPr lang="en-US" altLang="zh-CN" sz="1200" dirty="0" err="1">
                    <a:latin typeface="汉仪雅酷黑 45W" panose="020B0404020202020204" pitchFamily="34" charset="-122"/>
                    <a:ea typeface="汉仪雅酷黑 45W" panose="020B0404020202020204" pitchFamily="34" charset="-122"/>
                  </a:rPr>
                  <a:t>ETL</a:t>
                </a:r>
                <a:r>
                  <a:rPr lang="zh-CN" altLang="en-US" sz="1200" dirty="0">
                    <a:latin typeface="汉仪雅酷黑 45W" panose="020B0404020202020204" pitchFamily="34" charset="-122"/>
                    <a:ea typeface="汉仪雅酷黑 45W" panose="020B0404020202020204" pitchFamily="34" charset="-122"/>
                  </a:rPr>
                  <a:t>链路的效率。</a:t>
                </a:r>
                <a:endParaRPr lang="zh-CN" altLang="en-US" sz="1200" dirty="0">
                  <a:latin typeface="汉仪雅酷黑 45W" panose="020B0404020202020204" pitchFamily="34" charset="-122"/>
                  <a:ea typeface="汉仪雅酷黑 45W" panose="020B0404020202020204" pitchFamily="34" charset="-122"/>
                </a:endParaRPr>
              </a:p>
              <a:p>
                <a:pPr>
                  <a:lnSpc>
                    <a:spcPct val="150000"/>
                  </a:lnSpc>
                </a:pPr>
                <a:endParaRPr lang="zh-CN" altLang="en-US" sz="1200" dirty="0">
                  <a:solidFill>
                    <a:schemeClr val="tx1">
                      <a:lumMod val="75000"/>
                      <a:lumOff val="25000"/>
                    </a:schemeClr>
                  </a:solidFill>
                  <a:latin typeface="汉仪雅酷黑 45W" panose="020B0404020202020204" pitchFamily="34" charset="-122"/>
                  <a:ea typeface="汉仪雅酷黑 45W" panose="020B0404020202020204" pitchFamily="34" charset="-122"/>
                </a:endParaRPr>
              </a:p>
            </p:txBody>
          </p:sp>
        </p:gr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59:morph option="byObject"/>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3996872" y="575128"/>
            <a:ext cx="5885543" cy="5885543"/>
            <a:chOff x="-2617056" y="3320142"/>
            <a:chExt cx="5885543" cy="5885543"/>
          </a:xfrm>
        </p:grpSpPr>
        <p:grpSp>
          <p:nvGrpSpPr>
            <p:cNvPr id="4" name="组合 3"/>
            <p:cNvGrpSpPr/>
            <p:nvPr/>
          </p:nvGrpSpPr>
          <p:grpSpPr>
            <a:xfrm>
              <a:off x="-2617056" y="3320142"/>
              <a:ext cx="5885543" cy="5885543"/>
              <a:chOff x="3153228" y="486228"/>
              <a:chExt cx="5885543" cy="5885543"/>
            </a:xfrm>
          </p:grpSpPr>
          <p:sp>
            <p:nvSpPr>
              <p:cNvPr id="5" name="椭圆 4"/>
              <p:cNvSpPr/>
              <p:nvPr/>
            </p:nvSpPr>
            <p:spPr>
              <a:xfrm>
                <a:off x="3153228" y="486228"/>
                <a:ext cx="5885543" cy="5885543"/>
              </a:xfrm>
              <a:prstGeom prst="ellipse">
                <a:avLst/>
              </a:prstGeom>
              <a:solidFill>
                <a:schemeClr val="bg1"/>
              </a:solidFill>
              <a:ln>
                <a:noFill/>
              </a:ln>
              <a:effectLst>
                <a:outerShdw blurRad="254000" sx="103000" sy="103000" algn="ctr" rotWithShape="0">
                  <a:schemeClr val="accent5">
                    <a:lumMod val="7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椭圆 5"/>
              <p:cNvSpPr/>
              <p:nvPr/>
            </p:nvSpPr>
            <p:spPr>
              <a:xfrm>
                <a:off x="3739847" y="1072847"/>
                <a:ext cx="4712305" cy="4712305"/>
              </a:xfrm>
              <a:prstGeom prst="ellipse">
                <a:avLst/>
              </a:prstGeom>
              <a:solidFill>
                <a:schemeClr val="bg1">
                  <a:lumMod val="100000"/>
                </a:schemeClr>
              </a:solidFill>
              <a:ln>
                <a:noFill/>
              </a:ln>
              <a:effectLst>
                <a:outerShdw blurRad="254000" sx="103000" sy="103000" algn="ctr" rotWithShape="0">
                  <a:schemeClr val="accent5">
                    <a:lumMod val="7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7" name="椭圆 6"/>
              <p:cNvSpPr/>
              <p:nvPr/>
            </p:nvSpPr>
            <p:spPr>
              <a:xfrm>
                <a:off x="4326467" y="1659466"/>
                <a:ext cx="3539067" cy="3539067"/>
              </a:xfrm>
              <a:prstGeom prst="ellipse">
                <a:avLst/>
              </a:prstGeom>
              <a:solidFill>
                <a:schemeClr val="bg1">
                  <a:lumMod val="100000"/>
                </a:schemeClr>
              </a:solidFill>
              <a:ln>
                <a:noFill/>
              </a:ln>
              <a:effectLst>
                <a:outerShdw blurRad="254000" sx="103000" sy="103000" algn="ctr" rotWithShape="0">
                  <a:schemeClr val="accent5">
                    <a:lumMod val="7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8" name="椭圆 7"/>
              <p:cNvSpPr/>
              <p:nvPr/>
            </p:nvSpPr>
            <p:spPr>
              <a:xfrm>
                <a:off x="4913086" y="2246085"/>
                <a:ext cx="2365828" cy="2365828"/>
              </a:xfrm>
              <a:prstGeom prst="ellipse">
                <a:avLst/>
              </a:prstGeom>
              <a:solidFill>
                <a:schemeClr val="bg1"/>
              </a:solidFill>
              <a:ln>
                <a:noFill/>
              </a:ln>
              <a:effectLst>
                <a:outerShdw blurRad="254000" sx="103000" sy="103000" algn="ctr" rotWithShape="0">
                  <a:schemeClr val="accent5">
                    <a:lumMod val="7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 name="椭圆 8"/>
              <p:cNvSpPr/>
              <p:nvPr/>
            </p:nvSpPr>
            <p:spPr>
              <a:xfrm>
                <a:off x="5302135" y="2635135"/>
                <a:ext cx="1587727" cy="1587727"/>
              </a:xfrm>
              <a:prstGeom prst="ellipse">
                <a:avLst/>
              </a:prstGeom>
              <a:solidFill>
                <a:srgbClr val="384D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10" name="椭圆 9"/>
            <p:cNvSpPr/>
            <p:nvPr/>
          </p:nvSpPr>
          <p:spPr>
            <a:xfrm>
              <a:off x="-1756336" y="4180113"/>
              <a:ext cx="4164103" cy="4164103"/>
            </a:xfrm>
            <a:prstGeom prst="ellipse">
              <a:avLst/>
            </a:prstGeom>
            <a:noFill/>
            <a:ln>
              <a:solidFill>
                <a:schemeClr val="bg1">
                  <a:lumMod val="8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 name="椭圆 10"/>
            <p:cNvSpPr/>
            <p:nvPr/>
          </p:nvSpPr>
          <p:spPr>
            <a:xfrm>
              <a:off x="-2390498" y="3545952"/>
              <a:ext cx="5432423" cy="5432423"/>
            </a:xfrm>
            <a:prstGeom prst="ellipse">
              <a:avLst/>
            </a:prstGeom>
            <a:noFill/>
            <a:ln>
              <a:solidFill>
                <a:schemeClr val="bg1">
                  <a:lumMod val="8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2" name="椭圆 11"/>
            <p:cNvSpPr/>
            <p:nvPr/>
          </p:nvSpPr>
          <p:spPr>
            <a:xfrm>
              <a:off x="2140240" y="7075744"/>
              <a:ext cx="162106" cy="162106"/>
            </a:xfrm>
            <a:prstGeom prst="ellipse">
              <a:avLst/>
            </a:prstGeom>
            <a:solidFill>
              <a:srgbClr val="384D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3" name="椭圆 12"/>
            <p:cNvSpPr/>
            <p:nvPr/>
          </p:nvSpPr>
          <p:spPr>
            <a:xfrm>
              <a:off x="2933954" y="5676741"/>
              <a:ext cx="124756" cy="124756"/>
            </a:xfrm>
            <a:prstGeom prst="ellipse">
              <a:avLst/>
            </a:prstGeom>
            <a:solidFill>
              <a:srgbClr val="384D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15" name="矩形 14"/>
          <p:cNvSpPr/>
          <p:nvPr/>
        </p:nvSpPr>
        <p:spPr>
          <a:xfrm>
            <a:off x="2475290" y="2274838"/>
            <a:ext cx="1107996" cy="2308324"/>
          </a:xfrm>
          <a:prstGeom prst="rect">
            <a:avLst/>
          </a:prstGeom>
        </p:spPr>
        <p:txBody>
          <a:bodyPr wrap="none">
            <a:spAutoFit/>
          </a:bodyPr>
          <a:lstStyle/>
          <a:p>
            <a:r>
              <a:rPr lang="zh-CN" altLang="en-US" sz="7200" b="1" dirty="0">
                <a:solidFill>
                  <a:srgbClr val="384D8F"/>
                </a:solidFill>
                <a:cs typeface="+mn-ea"/>
                <a:sym typeface="+mn-lt"/>
              </a:rPr>
              <a:t>目</a:t>
            </a:r>
            <a:endParaRPr lang="en-US" altLang="zh-CN" sz="7200" b="1" dirty="0">
              <a:solidFill>
                <a:srgbClr val="384D8F"/>
              </a:solidFill>
              <a:cs typeface="+mn-ea"/>
              <a:sym typeface="+mn-lt"/>
            </a:endParaRPr>
          </a:p>
          <a:p>
            <a:r>
              <a:rPr lang="zh-CN" altLang="en-US" sz="7200" b="1" dirty="0">
                <a:solidFill>
                  <a:srgbClr val="384D8F"/>
                </a:solidFill>
                <a:cs typeface="+mn-ea"/>
                <a:sym typeface="+mn-lt"/>
              </a:rPr>
              <a:t>录</a:t>
            </a:r>
            <a:endParaRPr lang="zh-CN" altLang="en-US" sz="7200" dirty="0"/>
          </a:p>
        </p:txBody>
      </p:sp>
      <p:sp>
        <p:nvSpPr>
          <p:cNvPr id="16" name="椭圆 15"/>
          <p:cNvSpPr/>
          <p:nvPr/>
        </p:nvSpPr>
        <p:spPr>
          <a:xfrm>
            <a:off x="2009124" y="695581"/>
            <a:ext cx="466166" cy="466166"/>
          </a:xfrm>
          <a:prstGeom prst="ellipse">
            <a:avLst/>
          </a:prstGeom>
          <a:solidFill>
            <a:srgbClr val="384D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7" name="椭圆 16"/>
          <p:cNvSpPr/>
          <p:nvPr/>
        </p:nvSpPr>
        <p:spPr>
          <a:xfrm>
            <a:off x="1599273" y="5874052"/>
            <a:ext cx="233083" cy="233083"/>
          </a:xfrm>
          <a:prstGeom prst="ellipse">
            <a:avLst/>
          </a:prstGeom>
          <a:solidFill>
            <a:srgbClr val="384D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6" name="圆: 空心 65"/>
          <p:cNvSpPr/>
          <p:nvPr/>
        </p:nvSpPr>
        <p:spPr>
          <a:xfrm>
            <a:off x="11132171" y="5791994"/>
            <a:ext cx="2119658" cy="2119658"/>
          </a:xfrm>
          <a:prstGeom prst="donut">
            <a:avLst>
              <a:gd name="adj" fmla="val 1784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tx1"/>
              </a:solidFill>
            </a:endParaRPr>
          </a:p>
        </p:txBody>
      </p:sp>
      <p:grpSp>
        <p:nvGrpSpPr>
          <p:cNvPr id="39" name="组合 38"/>
          <p:cNvGrpSpPr/>
          <p:nvPr/>
        </p:nvGrpSpPr>
        <p:grpSpPr>
          <a:xfrm>
            <a:off x="4599596" y="531484"/>
            <a:ext cx="6146800" cy="5873196"/>
            <a:chOff x="4599596" y="531484"/>
            <a:chExt cx="6146800" cy="5873196"/>
          </a:xfrm>
        </p:grpSpPr>
        <p:grpSp>
          <p:nvGrpSpPr>
            <p:cNvPr id="44" name="组合 43"/>
            <p:cNvGrpSpPr/>
            <p:nvPr/>
          </p:nvGrpSpPr>
          <p:grpSpPr>
            <a:xfrm>
              <a:off x="4599596" y="531484"/>
              <a:ext cx="6146800" cy="899886"/>
              <a:chOff x="4483100" y="1298423"/>
              <a:chExt cx="6146800" cy="899886"/>
            </a:xfrm>
          </p:grpSpPr>
          <p:grpSp>
            <p:nvGrpSpPr>
              <p:cNvPr id="20" name="组合 19"/>
              <p:cNvGrpSpPr/>
              <p:nvPr/>
            </p:nvGrpSpPr>
            <p:grpSpPr>
              <a:xfrm>
                <a:off x="4483100" y="1298423"/>
                <a:ext cx="6146800" cy="899886"/>
                <a:chOff x="4483100" y="1298423"/>
                <a:chExt cx="6146800" cy="899886"/>
              </a:xfrm>
            </p:grpSpPr>
            <p:sp>
              <p:nvSpPr>
                <p:cNvPr id="18" name="矩形: 圆角 17"/>
                <p:cNvSpPr/>
                <p:nvPr/>
              </p:nvSpPr>
              <p:spPr>
                <a:xfrm>
                  <a:off x="4483100" y="1298423"/>
                  <a:ext cx="6146800" cy="899886"/>
                </a:xfrm>
                <a:prstGeom prst="roundRect">
                  <a:avLst/>
                </a:prstGeom>
                <a:solidFill>
                  <a:schemeClr val="bg1">
                    <a:lumMod val="100000"/>
                  </a:schemeClr>
                </a:solidFill>
                <a:ln>
                  <a:noFill/>
                </a:ln>
                <a:effectLst>
                  <a:outerShdw blurRad="254000" sx="103000" sy="103000" algn="ctr" rotWithShape="0">
                    <a:schemeClr val="accent5">
                      <a:lumMod val="7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endParaRPr>
                </a:p>
              </p:txBody>
            </p:sp>
            <p:sp>
              <p:nvSpPr>
                <p:cNvPr id="19" name="椭圆 18"/>
                <p:cNvSpPr/>
                <p:nvPr/>
              </p:nvSpPr>
              <p:spPr>
                <a:xfrm>
                  <a:off x="4758018" y="1684212"/>
                  <a:ext cx="128308" cy="128308"/>
                </a:xfrm>
                <a:prstGeom prst="ellipse">
                  <a:avLst/>
                </a:prstGeom>
                <a:solidFill>
                  <a:srgbClr val="384D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21" name="文本框 20"/>
              <p:cNvSpPr txBox="1"/>
              <p:nvPr/>
            </p:nvSpPr>
            <p:spPr>
              <a:xfrm>
                <a:off x="5161244" y="1563700"/>
                <a:ext cx="1336675" cy="369332"/>
              </a:xfrm>
              <a:prstGeom prst="rect">
                <a:avLst/>
              </a:prstGeom>
              <a:noFill/>
            </p:spPr>
            <p:txBody>
              <a:bodyPr wrap="square" rtlCol="0">
                <a:spAutoFit/>
              </a:bodyPr>
              <a:lstStyle/>
              <a:p>
                <a:r>
                  <a:rPr lang="en-US" altLang="zh-CN" dirty="0">
                    <a:latin typeface="汉仪雅酷黑 45W" panose="020B0404020202020204" pitchFamily="34" charset="-122"/>
                    <a:ea typeface="汉仪雅酷黑 45W" panose="020B0404020202020204" pitchFamily="34" charset="-122"/>
                  </a:rPr>
                  <a:t>PART-01</a:t>
                </a:r>
                <a:endParaRPr lang="zh-CN" altLang="en-US" dirty="0">
                  <a:latin typeface="汉仪雅酷黑 45W" panose="020B0404020202020204" pitchFamily="34" charset="-122"/>
                  <a:ea typeface="汉仪雅酷黑 45W" panose="020B0404020202020204" pitchFamily="34" charset="-122"/>
                </a:endParaRPr>
              </a:p>
            </p:txBody>
          </p:sp>
          <p:sp>
            <p:nvSpPr>
              <p:cNvPr id="42" name="文本框 41"/>
              <p:cNvSpPr txBox="1"/>
              <p:nvPr/>
            </p:nvSpPr>
            <p:spPr>
              <a:xfrm>
                <a:off x="6603013" y="1471367"/>
                <a:ext cx="3901077" cy="553998"/>
              </a:xfrm>
              <a:prstGeom prst="rect">
                <a:avLst/>
              </a:prstGeom>
              <a:noFill/>
            </p:spPr>
            <p:txBody>
              <a:bodyPr wrap="square" rtlCol="0">
                <a:spAutoFit/>
              </a:bodyPr>
              <a:lstStyle/>
              <a:p>
                <a:r>
                  <a:rPr lang="zh-CN" altLang="en-US" sz="3000" spc="300" dirty="0"/>
                  <a:t>存储模型与优化</a:t>
                </a:r>
                <a:endParaRPr lang="zh-CN" altLang="en-US" sz="3000" spc="300" dirty="0"/>
              </a:p>
            </p:txBody>
          </p:sp>
        </p:grpSp>
        <p:grpSp>
          <p:nvGrpSpPr>
            <p:cNvPr id="45" name="组合 44"/>
            <p:cNvGrpSpPr/>
            <p:nvPr/>
          </p:nvGrpSpPr>
          <p:grpSpPr>
            <a:xfrm>
              <a:off x="4599596" y="1774812"/>
              <a:ext cx="6146800" cy="899886"/>
              <a:chOff x="4483100" y="1298423"/>
              <a:chExt cx="6146800" cy="899886"/>
            </a:xfrm>
          </p:grpSpPr>
          <p:grpSp>
            <p:nvGrpSpPr>
              <p:cNvPr id="46" name="组合 45"/>
              <p:cNvGrpSpPr/>
              <p:nvPr/>
            </p:nvGrpSpPr>
            <p:grpSpPr>
              <a:xfrm>
                <a:off x="4483100" y="1298423"/>
                <a:ext cx="6146800" cy="899886"/>
                <a:chOff x="4483100" y="1298423"/>
                <a:chExt cx="6146800" cy="899886"/>
              </a:xfrm>
            </p:grpSpPr>
            <p:sp>
              <p:nvSpPr>
                <p:cNvPr id="50" name="矩形: 圆角 49"/>
                <p:cNvSpPr/>
                <p:nvPr/>
              </p:nvSpPr>
              <p:spPr>
                <a:xfrm>
                  <a:off x="4483100" y="1298423"/>
                  <a:ext cx="6146800" cy="899886"/>
                </a:xfrm>
                <a:prstGeom prst="roundRect">
                  <a:avLst/>
                </a:prstGeom>
                <a:solidFill>
                  <a:schemeClr val="bg1">
                    <a:lumMod val="100000"/>
                  </a:schemeClr>
                </a:solidFill>
                <a:ln>
                  <a:noFill/>
                </a:ln>
                <a:effectLst>
                  <a:outerShdw blurRad="254000" sx="103000" sy="103000" algn="ctr" rotWithShape="0">
                    <a:schemeClr val="accent5">
                      <a:lumMod val="7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endParaRPr>
                </a:p>
              </p:txBody>
            </p:sp>
            <p:sp>
              <p:nvSpPr>
                <p:cNvPr id="51" name="椭圆 50"/>
                <p:cNvSpPr/>
                <p:nvPr/>
              </p:nvSpPr>
              <p:spPr>
                <a:xfrm>
                  <a:off x="4758018" y="1684212"/>
                  <a:ext cx="128308" cy="128308"/>
                </a:xfrm>
                <a:prstGeom prst="ellipse">
                  <a:avLst/>
                </a:prstGeom>
                <a:solidFill>
                  <a:srgbClr val="384D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47" name="文本框 46"/>
              <p:cNvSpPr txBox="1"/>
              <p:nvPr/>
            </p:nvSpPr>
            <p:spPr>
              <a:xfrm>
                <a:off x="5161244" y="1563700"/>
                <a:ext cx="1336675" cy="369332"/>
              </a:xfrm>
              <a:prstGeom prst="rect">
                <a:avLst/>
              </a:prstGeom>
              <a:noFill/>
            </p:spPr>
            <p:txBody>
              <a:bodyPr wrap="square" rtlCol="0">
                <a:spAutoFit/>
              </a:bodyPr>
              <a:lstStyle/>
              <a:p>
                <a:r>
                  <a:rPr lang="en-US" altLang="zh-CN" dirty="0">
                    <a:latin typeface="汉仪雅酷黑 45W" panose="020B0404020202020204" pitchFamily="34" charset="-122"/>
                    <a:ea typeface="汉仪雅酷黑 45W" panose="020B0404020202020204" pitchFamily="34" charset="-122"/>
                  </a:rPr>
                  <a:t>PART-02</a:t>
                </a:r>
                <a:endParaRPr lang="zh-CN" altLang="en-US" dirty="0">
                  <a:latin typeface="汉仪雅酷黑 45W" panose="020B0404020202020204" pitchFamily="34" charset="-122"/>
                  <a:ea typeface="汉仪雅酷黑 45W" panose="020B0404020202020204" pitchFamily="34" charset="-122"/>
                </a:endParaRPr>
              </a:p>
            </p:txBody>
          </p:sp>
          <p:sp>
            <p:nvSpPr>
              <p:cNvPr id="48" name="文本框 47"/>
              <p:cNvSpPr txBox="1"/>
              <p:nvPr/>
            </p:nvSpPr>
            <p:spPr>
              <a:xfrm>
                <a:off x="6603014" y="1471367"/>
                <a:ext cx="2829574" cy="553998"/>
              </a:xfrm>
              <a:prstGeom prst="rect">
                <a:avLst/>
              </a:prstGeom>
              <a:noFill/>
            </p:spPr>
            <p:txBody>
              <a:bodyPr wrap="square" rtlCol="0">
                <a:spAutoFit/>
              </a:bodyPr>
              <a:lstStyle/>
              <a:p>
                <a:r>
                  <a:rPr lang="zh-CN" altLang="en-US" sz="3000" spc="300" dirty="0"/>
                  <a:t>数据质量</a:t>
                </a:r>
                <a:endParaRPr lang="zh-CN" altLang="en-US" sz="3000" spc="300" dirty="0"/>
              </a:p>
            </p:txBody>
          </p:sp>
        </p:grpSp>
        <p:grpSp>
          <p:nvGrpSpPr>
            <p:cNvPr id="52" name="组合 51"/>
            <p:cNvGrpSpPr/>
            <p:nvPr/>
          </p:nvGrpSpPr>
          <p:grpSpPr>
            <a:xfrm>
              <a:off x="4599596" y="3018140"/>
              <a:ext cx="6146800" cy="899886"/>
              <a:chOff x="4483100" y="1298423"/>
              <a:chExt cx="6146800" cy="899886"/>
            </a:xfrm>
          </p:grpSpPr>
          <p:grpSp>
            <p:nvGrpSpPr>
              <p:cNvPr id="53" name="组合 52"/>
              <p:cNvGrpSpPr/>
              <p:nvPr/>
            </p:nvGrpSpPr>
            <p:grpSpPr>
              <a:xfrm>
                <a:off x="4483100" y="1298423"/>
                <a:ext cx="6146800" cy="899886"/>
                <a:chOff x="4483100" y="1298423"/>
                <a:chExt cx="6146800" cy="899886"/>
              </a:xfrm>
            </p:grpSpPr>
            <p:sp>
              <p:nvSpPr>
                <p:cNvPr id="57" name="矩形: 圆角 56"/>
                <p:cNvSpPr/>
                <p:nvPr/>
              </p:nvSpPr>
              <p:spPr>
                <a:xfrm>
                  <a:off x="4483100" y="1298423"/>
                  <a:ext cx="6146800" cy="899886"/>
                </a:xfrm>
                <a:prstGeom prst="roundRect">
                  <a:avLst/>
                </a:prstGeom>
                <a:solidFill>
                  <a:schemeClr val="bg1">
                    <a:lumMod val="100000"/>
                  </a:schemeClr>
                </a:solidFill>
                <a:ln>
                  <a:noFill/>
                </a:ln>
                <a:effectLst>
                  <a:outerShdw blurRad="254000" sx="103000" sy="103000" algn="ctr" rotWithShape="0">
                    <a:schemeClr val="accent5">
                      <a:lumMod val="7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endParaRPr>
                </a:p>
              </p:txBody>
            </p:sp>
            <p:sp>
              <p:nvSpPr>
                <p:cNvPr id="58" name="椭圆 57"/>
                <p:cNvSpPr/>
                <p:nvPr/>
              </p:nvSpPr>
              <p:spPr>
                <a:xfrm>
                  <a:off x="4758018" y="1684212"/>
                  <a:ext cx="128308" cy="128308"/>
                </a:xfrm>
                <a:prstGeom prst="ellipse">
                  <a:avLst/>
                </a:prstGeom>
                <a:solidFill>
                  <a:srgbClr val="384D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54" name="文本框 53"/>
              <p:cNvSpPr txBox="1"/>
              <p:nvPr/>
            </p:nvSpPr>
            <p:spPr>
              <a:xfrm>
                <a:off x="5161244" y="1563700"/>
                <a:ext cx="1336675" cy="369332"/>
              </a:xfrm>
              <a:prstGeom prst="rect">
                <a:avLst/>
              </a:prstGeom>
              <a:noFill/>
            </p:spPr>
            <p:txBody>
              <a:bodyPr wrap="square" rtlCol="0">
                <a:spAutoFit/>
              </a:bodyPr>
              <a:lstStyle/>
              <a:p>
                <a:r>
                  <a:rPr lang="en-US" altLang="zh-CN" dirty="0">
                    <a:latin typeface="汉仪雅酷黑 45W" panose="020B0404020202020204" pitchFamily="34" charset="-122"/>
                    <a:ea typeface="汉仪雅酷黑 45W" panose="020B0404020202020204" pitchFamily="34" charset="-122"/>
                  </a:rPr>
                  <a:t>PART-03</a:t>
                </a:r>
                <a:endParaRPr lang="zh-CN" altLang="en-US" dirty="0">
                  <a:latin typeface="汉仪雅酷黑 45W" panose="020B0404020202020204" pitchFamily="34" charset="-122"/>
                  <a:ea typeface="汉仪雅酷黑 45W" panose="020B0404020202020204" pitchFamily="34" charset="-122"/>
                </a:endParaRPr>
              </a:p>
            </p:txBody>
          </p:sp>
          <p:sp>
            <p:nvSpPr>
              <p:cNvPr id="55" name="文本框 54"/>
              <p:cNvSpPr txBox="1"/>
              <p:nvPr/>
            </p:nvSpPr>
            <p:spPr>
              <a:xfrm>
                <a:off x="6603014" y="1471367"/>
                <a:ext cx="2829574" cy="553998"/>
              </a:xfrm>
              <a:prstGeom prst="rect">
                <a:avLst/>
              </a:prstGeom>
              <a:noFill/>
            </p:spPr>
            <p:txBody>
              <a:bodyPr wrap="square" rtlCol="0">
                <a:spAutoFit/>
              </a:bodyPr>
              <a:lstStyle/>
              <a:p>
                <a:r>
                  <a:rPr lang="zh-CN" altLang="en-US" sz="3000" spc="300" dirty="0"/>
                  <a:t>数据血缘</a:t>
                </a:r>
                <a:endParaRPr lang="zh-CN" altLang="en-US" sz="3000" spc="300" dirty="0"/>
              </a:p>
            </p:txBody>
          </p:sp>
        </p:grpSp>
        <p:grpSp>
          <p:nvGrpSpPr>
            <p:cNvPr id="59" name="组合 58"/>
            <p:cNvGrpSpPr/>
            <p:nvPr/>
          </p:nvGrpSpPr>
          <p:grpSpPr>
            <a:xfrm>
              <a:off x="4599596" y="4261467"/>
              <a:ext cx="6146800" cy="899886"/>
              <a:chOff x="4483100" y="1298423"/>
              <a:chExt cx="6146800" cy="899886"/>
            </a:xfrm>
          </p:grpSpPr>
          <p:grpSp>
            <p:nvGrpSpPr>
              <p:cNvPr id="60" name="组合 59"/>
              <p:cNvGrpSpPr/>
              <p:nvPr/>
            </p:nvGrpSpPr>
            <p:grpSpPr>
              <a:xfrm>
                <a:off x="4483100" y="1298423"/>
                <a:ext cx="6146800" cy="899886"/>
                <a:chOff x="4483100" y="1298423"/>
                <a:chExt cx="6146800" cy="899886"/>
              </a:xfrm>
            </p:grpSpPr>
            <p:sp>
              <p:nvSpPr>
                <p:cNvPr id="64" name="矩形: 圆角 63"/>
                <p:cNvSpPr/>
                <p:nvPr/>
              </p:nvSpPr>
              <p:spPr>
                <a:xfrm>
                  <a:off x="4483100" y="1298423"/>
                  <a:ext cx="6146800" cy="899886"/>
                </a:xfrm>
                <a:prstGeom prst="roundRect">
                  <a:avLst/>
                </a:prstGeom>
                <a:solidFill>
                  <a:schemeClr val="bg1">
                    <a:lumMod val="100000"/>
                  </a:schemeClr>
                </a:solidFill>
                <a:ln>
                  <a:noFill/>
                </a:ln>
                <a:effectLst>
                  <a:outerShdw blurRad="254000" sx="103000" sy="103000" algn="ctr" rotWithShape="0">
                    <a:schemeClr val="accent5">
                      <a:lumMod val="7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endParaRPr>
                </a:p>
              </p:txBody>
            </p:sp>
            <p:sp>
              <p:nvSpPr>
                <p:cNvPr id="65" name="椭圆 64"/>
                <p:cNvSpPr/>
                <p:nvPr/>
              </p:nvSpPr>
              <p:spPr>
                <a:xfrm>
                  <a:off x="4758018" y="1684212"/>
                  <a:ext cx="128308" cy="128308"/>
                </a:xfrm>
                <a:prstGeom prst="ellipse">
                  <a:avLst/>
                </a:prstGeom>
                <a:solidFill>
                  <a:srgbClr val="384D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61" name="文本框 60"/>
              <p:cNvSpPr txBox="1"/>
              <p:nvPr/>
            </p:nvSpPr>
            <p:spPr>
              <a:xfrm>
                <a:off x="5161244" y="1563700"/>
                <a:ext cx="1336675" cy="369332"/>
              </a:xfrm>
              <a:prstGeom prst="rect">
                <a:avLst/>
              </a:prstGeom>
              <a:noFill/>
            </p:spPr>
            <p:txBody>
              <a:bodyPr wrap="square" rtlCol="0">
                <a:spAutoFit/>
              </a:bodyPr>
              <a:lstStyle/>
              <a:p>
                <a:r>
                  <a:rPr lang="en-US" altLang="zh-CN" dirty="0">
                    <a:latin typeface="汉仪雅酷黑 45W" panose="020B0404020202020204" pitchFamily="34" charset="-122"/>
                    <a:ea typeface="汉仪雅酷黑 45W" panose="020B0404020202020204" pitchFamily="34" charset="-122"/>
                  </a:rPr>
                  <a:t>PART-04</a:t>
                </a:r>
                <a:endParaRPr lang="zh-CN" altLang="en-US" dirty="0">
                  <a:latin typeface="汉仪雅酷黑 45W" panose="020B0404020202020204" pitchFamily="34" charset="-122"/>
                  <a:ea typeface="汉仪雅酷黑 45W" panose="020B0404020202020204" pitchFamily="34" charset="-122"/>
                </a:endParaRPr>
              </a:p>
            </p:txBody>
          </p:sp>
          <p:sp>
            <p:nvSpPr>
              <p:cNvPr id="62" name="文本框 61"/>
              <p:cNvSpPr txBox="1"/>
              <p:nvPr/>
            </p:nvSpPr>
            <p:spPr>
              <a:xfrm>
                <a:off x="6603013" y="1471367"/>
                <a:ext cx="3791937" cy="553998"/>
              </a:xfrm>
              <a:prstGeom prst="rect">
                <a:avLst/>
              </a:prstGeom>
              <a:noFill/>
            </p:spPr>
            <p:txBody>
              <a:bodyPr wrap="square" rtlCol="0">
                <a:spAutoFit/>
              </a:bodyPr>
              <a:lstStyle/>
              <a:p>
                <a:r>
                  <a:rPr lang="zh-CN" altLang="en-US" sz="3000" spc="300" dirty="0"/>
                  <a:t>查询展示与测试</a:t>
                </a:r>
                <a:endParaRPr lang="zh-CN" altLang="en-US" sz="3000" spc="300" dirty="0"/>
              </a:p>
            </p:txBody>
          </p:sp>
        </p:grpSp>
        <p:grpSp>
          <p:nvGrpSpPr>
            <p:cNvPr id="2" name="组合 1"/>
            <p:cNvGrpSpPr/>
            <p:nvPr/>
          </p:nvGrpSpPr>
          <p:grpSpPr>
            <a:xfrm>
              <a:off x="4599596" y="5504794"/>
              <a:ext cx="6146800" cy="899886"/>
              <a:chOff x="4483100" y="1298423"/>
              <a:chExt cx="6146800" cy="899886"/>
            </a:xfrm>
          </p:grpSpPr>
          <p:grpSp>
            <p:nvGrpSpPr>
              <p:cNvPr id="3" name="组合 2"/>
              <p:cNvGrpSpPr/>
              <p:nvPr/>
            </p:nvGrpSpPr>
            <p:grpSpPr>
              <a:xfrm>
                <a:off x="4483100" y="1298423"/>
                <a:ext cx="6146800" cy="899886"/>
                <a:chOff x="4483100" y="1298423"/>
                <a:chExt cx="6146800" cy="899886"/>
              </a:xfrm>
            </p:grpSpPr>
            <p:sp>
              <p:nvSpPr>
                <p:cNvPr id="24" name="矩形: 圆角 23"/>
                <p:cNvSpPr/>
                <p:nvPr/>
              </p:nvSpPr>
              <p:spPr>
                <a:xfrm>
                  <a:off x="4483100" y="1298423"/>
                  <a:ext cx="6146800" cy="899886"/>
                </a:xfrm>
                <a:prstGeom prst="roundRect">
                  <a:avLst/>
                </a:prstGeom>
                <a:solidFill>
                  <a:schemeClr val="bg1">
                    <a:lumMod val="100000"/>
                  </a:schemeClr>
                </a:solidFill>
                <a:ln>
                  <a:noFill/>
                </a:ln>
                <a:effectLst>
                  <a:outerShdw blurRad="254000" sx="103000" sy="103000" algn="ctr" rotWithShape="0">
                    <a:schemeClr val="accent5">
                      <a:lumMod val="7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endParaRPr>
                </a:p>
              </p:txBody>
            </p:sp>
            <p:sp>
              <p:nvSpPr>
                <p:cNvPr id="25" name="椭圆 24"/>
                <p:cNvSpPr/>
                <p:nvPr/>
              </p:nvSpPr>
              <p:spPr>
                <a:xfrm>
                  <a:off x="4758018" y="1684212"/>
                  <a:ext cx="128308" cy="128308"/>
                </a:xfrm>
                <a:prstGeom prst="ellipse">
                  <a:avLst/>
                </a:prstGeom>
                <a:solidFill>
                  <a:srgbClr val="384D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22" name="文本框 21"/>
              <p:cNvSpPr txBox="1"/>
              <p:nvPr/>
            </p:nvSpPr>
            <p:spPr>
              <a:xfrm>
                <a:off x="5161244" y="1563700"/>
                <a:ext cx="1336675" cy="369332"/>
              </a:xfrm>
              <a:prstGeom prst="rect">
                <a:avLst/>
              </a:prstGeom>
              <a:noFill/>
            </p:spPr>
            <p:txBody>
              <a:bodyPr wrap="square" rtlCol="0">
                <a:spAutoFit/>
              </a:bodyPr>
              <a:lstStyle/>
              <a:p>
                <a:r>
                  <a:rPr lang="en-US" altLang="zh-CN" dirty="0">
                    <a:latin typeface="汉仪雅酷黑 45W" panose="020B0404020202020204" pitchFamily="34" charset="-122"/>
                    <a:ea typeface="汉仪雅酷黑 45W" panose="020B0404020202020204" pitchFamily="34" charset="-122"/>
                  </a:rPr>
                  <a:t>PART-05</a:t>
                </a:r>
                <a:endParaRPr lang="zh-CN" altLang="en-US" dirty="0">
                  <a:latin typeface="汉仪雅酷黑 45W" panose="020B0404020202020204" pitchFamily="34" charset="-122"/>
                  <a:ea typeface="汉仪雅酷黑 45W" panose="020B0404020202020204" pitchFamily="34" charset="-122"/>
                </a:endParaRPr>
              </a:p>
            </p:txBody>
          </p:sp>
          <p:sp>
            <p:nvSpPr>
              <p:cNvPr id="23" name="文本框 22"/>
              <p:cNvSpPr txBox="1"/>
              <p:nvPr/>
            </p:nvSpPr>
            <p:spPr>
              <a:xfrm>
                <a:off x="6603013" y="1471367"/>
                <a:ext cx="3791937" cy="553998"/>
              </a:xfrm>
              <a:prstGeom prst="rect">
                <a:avLst/>
              </a:prstGeom>
              <a:noFill/>
            </p:spPr>
            <p:txBody>
              <a:bodyPr wrap="square" rtlCol="0">
                <a:spAutoFit/>
              </a:bodyPr>
              <a:lstStyle/>
              <a:p>
                <a:r>
                  <a:rPr lang="zh-CN" altLang="en-US" sz="3000" spc="300" dirty="0"/>
                  <a:t>成员分工</a:t>
                </a:r>
                <a:endParaRPr lang="zh-CN" altLang="en-US" sz="3000" spc="300" dirty="0"/>
              </a:p>
            </p:txBody>
          </p:sp>
        </p:gr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59:morph option="byObject"/>
      </p:transition>
    </mc:Choice>
    <mc:Fallback>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rotWithShape="1">
          <a:blip r:embed="rId1"/>
          <a:srcRect l="46467"/>
          <a:stretch>
            <a:fillRect/>
          </a:stretch>
        </p:blipFill>
        <p:spPr>
          <a:xfrm>
            <a:off x="0" y="149214"/>
            <a:ext cx="514795" cy="963149"/>
          </a:xfrm>
          <a:prstGeom prst="rect">
            <a:avLst/>
          </a:prstGeom>
        </p:spPr>
      </p:pic>
      <p:sp>
        <p:nvSpPr>
          <p:cNvPr id="8" name="文本框 7"/>
          <p:cNvSpPr txBox="1"/>
          <p:nvPr/>
        </p:nvSpPr>
        <p:spPr>
          <a:xfrm>
            <a:off x="621786" y="369178"/>
            <a:ext cx="3748878" cy="523220"/>
          </a:xfrm>
          <a:prstGeom prst="rect">
            <a:avLst/>
          </a:prstGeom>
          <a:noFill/>
        </p:spPr>
        <p:txBody>
          <a:bodyPr wrap="square" rtlCol="0">
            <a:spAutoFit/>
          </a:bodyPr>
          <a:lstStyle/>
          <a:p>
            <a:r>
              <a:rPr lang="zh-CN" altLang="en-US" sz="2800" spc="300" dirty="0"/>
              <a:t>数据流向查询</a:t>
            </a:r>
            <a:endParaRPr lang="zh-CN" altLang="en-US" sz="2800" spc="300" dirty="0"/>
          </a:p>
        </p:txBody>
      </p:sp>
      <p:pic>
        <p:nvPicPr>
          <p:cNvPr id="4" name="图片 3"/>
          <p:cNvPicPr>
            <a:picLocks noChangeAspect="1"/>
          </p:cNvPicPr>
          <p:nvPr/>
        </p:nvPicPr>
        <p:blipFill rotWithShape="1">
          <a:blip r:embed="rId2"/>
          <a:srcRect l="914"/>
          <a:stretch>
            <a:fillRect/>
          </a:stretch>
        </p:blipFill>
        <p:spPr>
          <a:xfrm>
            <a:off x="5345958" y="1421227"/>
            <a:ext cx="6331247" cy="4597809"/>
          </a:xfrm>
          <a:prstGeom prst="rect">
            <a:avLst/>
          </a:prstGeom>
          <a:effectLst>
            <a:outerShdw blurRad="50800" dist="38100" dir="8100000" algn="tr" rotWithShape="0">
              <a:prstClr val="black">
                <a:alpha val="40000"/>
              </a:prstClr>
            </a:outerShdw>
          </a:effectLst>
        </p:spPr>
      </p:pic>
      <p:sp>
        <p:nvSpPr>
          <p:cNvPr id="39" name="文本框 38"/>
          <p:cNvSpPr txBox="1"/>
          <p:nvPr/>
        </p:nvSpPr>
        <p:spPr>
          <a:xfrm>
            <a:off x="621786" y="2326608"/>
            <a:ext cx="4382204" cy="2787045"/>
          </a:xfrm>
          <a:prstGeom prst="rect">
            <a:avLst/>
          </a:prstGeom>
          <a:noFill/>
        </p:spPr>
        <p:txBody>
          <a:bodyPr wrap="square">
            <a:spAutoFit/>
          </a:bodyPr>
          <a:lstStyle/>
          <a:p>
            <a:pPr>
              <a:lnSpc>
                <a:spcPct val="200000"/>
              </a:lnSpc>
            </a:pPr>
            <a:r>
              <a:rPr lang="zh-CN" altLang="en-US" dirty="0"/>
              <a:t>数据血缘正向的应用场景涵盖了从初始评论数据集到最终合并冲突的数据集的整体数据信息变化过程和数量。</a:t>
            </a:r>
            <a:endParaRPr lang="en-US" altLang="zh-CN" dirty="0"/>
          </a:p>
          <a:p>
            <a:pPr>
              <a:lnSpc>
                <a:spcPct val="200000"/>
              </a:lnSpc>
            </a:pPr>
            <a:r>
              <a:rPr lang="zh-CN" altLang="en-US" dirty="0"/>
              <a:t>本项目通过构建桑基图的形式来清晰呈现数据的流动路径。</a:t>
            </a:r>
            <a:endParaRPr lang="zh-CN" alt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59:morph option="byObject"/>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rotWithShape="1">
          <a:blip r:embed="rId1"/>
          <a:srcRect l="46467"/>
          <a:stretch>
            <a:fillRect/>
          </a:stretch>
        </p:blipFill>
        <p:spPr>
          <a:xfrm>
            <a:off x="0" y="149214"/>
            <a:ext cx="514795" cy="963149"/>
          </a:xfrm>
          <a:prstGeom prst="rect">
            <a:avLst/>
          </a:prstGeom>
        </p:spPr>
      </p:pic>
      <p:sp>
        <p:nvSpPr>
          <p:cNvPr id="8" name="文本框 7"/>
          <p:cNvSpPr txBox="1"/>
          <p:nvPr/>
        </p:nvSpPr>
        <p:spPr>
          <a:xfrm>
            <a:off x="621786" y="369178"/>
            <a:ext cx="3748878" cy="523220"/>
          </a:xfrm>
          <a:prstGeom prst="rect">
            <a:avLst/>
          </a:prstGeom>
          <a:noFill/>
        </p:spPr>
        <p:txBody>
          <a:bodyPr wrap="square" rtlCol="0">
            <a:spAutoFit/>
          </a:bodyPr>
          <a:lstStyle/>
          <a:p>
            <a:r>
              <a:rPr lang="zh-CN" altLang="en-US" sz="2800" spc="300" dirty="0"/>
              <a:t>溯源查询</a:t>
            </a:r>
            <a:endParaRPr lang="zh-CN" altLang="en-US" sz="2800" spc="300" dirty="0"/>
          </a:p>
        </p:txBody>
      </p:sp>
      <p:sp>
        <p:nvSpPr>
          <p:cNvPr id="5" name="文本框 4"/>
          <p:cNvSpPr txBox="1"/>
          <p:nvPr/>
        </p:nvSpPr>
        <p:spPr>
          <a:xfrm>
            <a:off x="1144397" y="1507959"/>
            <a:ext cx="9106949" cy="1298176"/>
          </a:xfrm>
          <a:prstGeom prst="rect">
            <a:avLst/>
          </a:prstGeom>
          <a:noFill/>
        </p:spPr>
        <p:txBody>
          <a:bodyPr wrap="square">
            <a:spAutoFit/>
          </a:bodyPr>
          <a:lstStyle/>
          <a:p>
            <a:pPr>
              <a:lnSpc>
                <a:spcPct val="150000"/>
              </a:lnSpc>
            </a:pPr>
            <a:r>
              <a:rPr lang="zh-CN" altLang="en-US" dirty="0"/>
              <a:t>数据血缘表格式：</a:t>
            </a:r>
            <a:endParaRPr lang="zh-CN" altLang="en-US" dirty="0"/>
          </a:p>
          <a:p>
            <a:pPr>
              <a:lnSpc>
                <a:spcPct val="150000"/>
              </a:lnSpc>
            </a:pPr>
            <a:r>
              <a:rPr lang="zh-CN" altLang="en-US" dirty="0"/>
              <a:t>电影数据血缘表采用CSV格式，包含电影的id、名称、类型、演员、导演、格式、上映时间等信息。不同版本电影的来源网址可以通过Name列查看。</a:t>
            </a:r>
            <a:endParaRPr lang="zh-CN" altLang="en-US" dirty="0"/>
          </a:p>
        </p:txBody>
      </p:sp>
      <p:sp>
        <p:nvSpPr>
          <p:cNvPr id="9" name="文本框 8"/>
          <p:cNvSpPr txBox="1"/>
          <p:nvPr/>
        </p:nvSpPr>
        <p:spPr>
          <a:xfrm>
            <a:off x="514795" y="3548057"/>
            <a:ext cx="5581205" cy="2544671"/>
          </a:xfrm>
          <a:prstGeom prst="rect">
            <a:avLst/>
          </a:prstGeom>
          <a:noFill/>
        </p:spPr>
        <p:txBody>
          <a:bodyPr wrap="square">
            <a:spAutoFit/>
          </a:bodyPr>
          <a:lstStyle/>
          <a:p>
            <a:pPr>
              <a:lnSpc>
                <a:spcPct val="150000"/>
              </a:lnSpc>
            </a:pPr>
            <a:r>
              <a:rPr lang="zh-CN" altLang="en-US" dirty="0"/>
              <a:t>使用方法</a:t>
            </a:r>
            <a:endParaRPr lang="zh-CN" altLang="en-US" dirty="0"/>
          </a:p>
          <a:p>
            <a:pPr>
              <a:lnSpc>
                <a:spcPct val="150000"/>
              </a:lnSpc>
            </a:pPr>
            <a:r>
              <a:rPr lang="zh-CN" altLang="en-US" dirty="0"/>
              <a:t>标识电影： 使用电影的id或Name标识感兴趣的电影。</a:t>
            </a:r>
            <a:endParaRPr lang="zh-CN" altLang="en-US" dirty="0"/>
          </a:p>
          <a:p>
            <a:pPr>
              <a:lnSpc>
                <a:spcPct val="150000"/>
              </a:lnSpc>
            </a:pPr>
            <a:r>
              <a:rPr lang="zh-CN" altLang="en-US" dirty="0"/>
              <a:t>获取关键信息： 表中包含了电影的关键信息，如演员、导演等。</a:t>
            </a:r>
            <a:endParaRPr lang="zh-CN" altLang="en-US" dirty="0"/>
          </a:p>
          <a:p>
            <a:pPr>
              <a:lnSpc>
                <a:spcPct val="150000"/>
              </a:lnSpc>
            </a:pPr>
            <a:r>
              <a:rPr lang="zh-CN" altLang="en-US" dirty="0"/>
              <a:t>查看来源网址： 利用Name列找到不同版本电影的名称，进而查看对应的数据来源网址。</a:t>
            </a:r>
            <a:endParaRPr lang="zh-CN" altLang="en-US" dirty="0"/>
          </a:p>
        </p:txBody>
      </p:sp>
      <p:sp>
        <p:nvSpPr>
          <p:cNvPr id="11" name="文本框 10"/>
          <p:cNvSpPr txBox="1"/>
          <p:nvPr/>
        </p:nvSpPr>
        <p:spPr>
          <a:xfrm>
            <a:off x="6920949" y="3548056"/>
            <a:ext cx="4756256" cy="2544671"/>
          </a:xfrm>
          <a:prstGeom prst="rect">
            <a:avLst/>
          </a:prstGeom>
          <a:noFill/>
        </p:spPr>
        <p:txBody>
          <a:bodyPr wrap="square">
            <a:spAutoFit/>
          </a:bodyPr>
          <a:lstStyle/>
          <a:p>
            <a:pPr>
              <a:lnSpc>
                <a:spcPct val="150000"/>
              </a:lnSpc>
            </a:pPr>
            <a:r>
              <a:rPr lang="zh-CN" altLang="en-US" dirty="0"/>
              <a:t>查询过程</a:t>
            </a:r>
            <a:endParaRPr lang="zh-CN" altLang="en-US" dirty="0"/>
          </a:p>
          <a:p>
            <a:pPr>
              <a:lnSpc>
                <a:spcPct val="150000"/>
              </a:lnSpc>
            </a:pPr>
            <a:r>
              <a:rPr lang="zh-CN" altLang="en-US" dirty="0"/>
              <a:t>选择电影： 使用id或Name选择电影。</a:t>
            </a:r>
            <a:endParaRPr lang="zh-CN" altLang="en-US" dirty="0"/>
          </a:p>
          <a:p>
            <a:pPr>
              <a:lnSpc>
                <a:spcPct val="150000"/>
              </a:lnSpc>
            </a:pPr>
            <a:r>
              <a:rPr lang="zh-CN" altLang="en-US" dirty="0"/>
              <a:t>查找记录： 在数据血缘表中查找记录，获取不同版本电影的名称和对应的来源网址。</a:t>
            </a:r>
            <a:endParaRPr lang="zh-CN" altLang="en-US" dirty="0"/>
          </a:p>
          <a:p>
            <a:pPr>
              <a:lnSpc>
                <a:spcPct val="150000"/>
              </a:lnSpc>
            </a:pPr>
            <a:r>
              <a:rPr lang="zh-CN" altLang="en-US" dirty="0"/>
              <a:t>跳转网址： 根据对应的ASIN值即可得到相应版本电影的数据来源网址，获取详细信息。</a:t>
            </a:r>
            <a:endParaRPr lang="zh-CN" alt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59:morph option="byObject"/>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圆角 3"/>
          <p:cNvSpPr/>
          <p:nvPr/>
        </p:nvSpPr>
        <p:spPr>
          <a:xfrm>
            <a:off x="1310812" y="1285912"/>
            <a:ext cx="9570376" cy="4286175"/>
          </a:xfrm>
          <a:prstGeom prst="roundRect">
            <a:avLst>
              <a:gd name="adj" fmla="val 6296"/>
            </a:avLst>
          </a:prstGeom>
          <a:solidFill>
            <a:schemeClr val="bg1">
              <a:lumMod val="100000"/>
            </a:schemeClr>
          </a:solidFill>
          <a:ln>
            <a:noFill/>
          </a:ln>
          <a:effectLst>
            <a:outerShdw blurRad="254000" sx="103000" sy="103000" algn="ctr" rotWithShape="0">
              <a:schemeClr val="accent5">
                <a:lumMod val="7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endParaRPr>
          </a:p>
        </p:txBody>
      </p:sp>
      <p:pic>
        <p:nvPicPr>
          <p:cNvPr id="11" name="图片 10"/>
          <p:cNvPicPr>
            <a:picLocks noChangeAspect="1"/>
          </p:cNvPicPr>
          <p:nvPr/>
        </p:nvPicPr>
        <p:blipFill rotWithShape="1">
          <a:blip r:embed="rId1"/>
          <a:srcRect l="50000"/>
          <a:stretch>
            <a:fillRect/>
          </a:stretch>
        </p:blipFill>
        <p:spPr>
          <a:xfrm>
            <a:off x="1310812" y="1347034"/>
            <a:ext cx="2081964" cy="4163929"/>
          </a:xfrm>
          <a:prstGeom prst="rect">
            <a:avLst/>
          </a:prstGeom>
        </p:spPr>
      </p:pic>
      <p:sp>
        <p:nvSpPr>
          <p:cNvPr id="12" name="文本框 11"/>
          <p:cNvSpPr txBox="1"/>
          <p:nvPr/>
        </p:nvSpPr>
        <p:spPr>
          <a:xfrm>
            <a:off x="1405080" y="3198165"/>
            <a:ext cx="772998" cy="461665"/>
          </a:xfrm>
          <a:prstGeom prst="rect">
            <a:avLst/>
          </a:prstGeom>
          <a:noFill/>
        </p:spPr>
        <p:txBody>
          <a:bodyPr wrap="square" rtlCol="0">
            <a:spAutoFit/>
          </a:bodyPr>
          <a:lstStyle/>
          <a:p>
            <a:r>
              <a:rPr lang="en-US" altLang="zh-CN" sz="2400" spc="-150" dirty="0">
                <a:solidFill>
                  <a:schemeClr val="bg1"/>
                </a:solidFill>
                <a:effectLst>
                  <a:outerShdw blurRad="38100" dist="38100" dir="2700000" algn="tl">
                    <a:srgbClr val="000000">
                      <a:alpha val="43137"/>
                    </a:srgbClr>
                  </a:outerShdw>
                </a:effectLst>
              </a:rPr>
              <a:t>04</a:t>
            </a:r>
            <a:endParaRPr lang="zh-CN" altLang="en-US" sz="2400" spc="-150" dirty="0">
              <a:solidFill>
                <a:schemeClr val="bg1"/>
              </a:solidFill>
              <a:effectLst>
                <a:outerShdw blurRad="38100" dist="38100" dir="2700000" algn="tl">
                  <a:srgbClr val="000000">
                    <a:alpha val="43137"/>
                  </a:srgbClr>
                </a:outerShdw>
              </a:effectLst>
            </a:endParaRPr>
          </a:p>
        </p:txBody>
      </p:sp>
      <p:sp>
        <p:nvSpPr>
          <p:cNvPr id="13" name="矩形 12"/>
          <p:cNvSpPr/>
          <p:nvPr/>
        </p:nvSpPr>
        <p:spPr>
          <a:xfrm>
            <a:off x="9552009" y="1876921"/>
            <a:ext cx="1329179" cy="28280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tx1"/>
              </a:solidFill>
            </a:endParaRPr>
          </a:p>
        </p:txBody>
      </p:sp>
      <p:sp>
        <p:nvSpPr>
          <p:cNvPr id="14" name="文本框 13"/>
          <p:cNvSpPr txBox="1"/>
          <p:nvPr/>
        </p:nvSpPr>
        <p:spPr>
          <a:xfrm>
            <a:off x="3940022" y="2967332"/>
            <a:ext cx="5847445" cy="923330"/>
          </a:xfrm>
          <a:prstGeom prst="rect">
            <a:avLst/>
          </a:prstGeom>
          <a:noFill/>
        </p:spPr>
        <p:txBody>
          <a:bodyPr wrap="square" rtlCol="0">
            <a:spAutoFit/>
          </a:bodyPr>
          <a:lstStyle/>
          <a:p>
            <a:r>
              <a:rPr lang="zh-CN" altLang="en-US" sz="5400" spc="300" dirty="0"/>
              <a:t>查询展示与测试</a:t>
            </a:r>
            <a:endParaRPr lang="zh-CN" altLang="en-US" sz="5400" spc="300"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59:morph option="byObject"/>
      </p:transition>
    </mc:Choice>
    <mc:Fallback>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rotWithShape="1">
          <a:blip r:embed="rId1"/>
          <a:srcRect l="46467"/>
          <a:stretch>
            <a:fillRect/>
          </a:stretch>
        </p:blipFill>
        <p:spPr>
          <a:xfrm>
            <a:off x="0" y="149214"/>
            <a:ext cx="514795" cy="963149"/>
          </a:xfrm>
          <a:prstGeom prst="rect">
            <a:avLst/>
          </a:prstGeom>
        </p:spPr>
      </p:pic>
      <p:sp>
        <p:nvSpPr>
          <p:cNvPr id="8" name="文本框 7"/>
          <p:cNvSpPr txBox="1"/>
          <p:nvPr/>
        </p:nvSpPr>
        <p:spPr>
          <a:xfrm>
            <a:off x="621786" y="369178"/>
            <a:ext cx="2055425" cy="523220"/>
          </a:xfrm>
          <a:prstGeom prst="rect">
            <a:avLst/>
          </a:prstGeom>
          <a:noFill/>
        </p:spPr>
        <p:txBody>
          <a:bodyPr wrap="square" rtlCol="0">
            <a:spAutoFit/>
          </a:bodyPr>
          <a:lstStyle/>
          <a:p>
            <a:r>
              <a:rPr lang="zh-CN" altLang="en-US" sz="2800" spc="300" dirty="0"/>
              <a:t>前端展示</a:t>
            </a:r>
            <a:endParaRPr lang="zh-CN" altLang="en-US" sz="2800" spc="300" dirty="0"/>
          </a:p>
        </p:txBody>
      </p:sp>
      <p:pic>
        <p:nvPicPr>
          <p:cNvPr id="4" name="图片 3"/>
          <p:cNvPicPr>
            <a:picLocks noChangeAspect="1"/>
          </p:cNvPicPr>
          <p:nvPr/>
        </p:nvPicPr>
        <p:blipFill>
          <a:blip r:embed="rId2"/>
          <a:stretch>
            <a:fillRect/>
          </a:stretch>
        </p:blipFill>
        <p:spPr>
          <a:xfrm>
            <a:off x="5867297" y="3594935"/>
            <a:ext cx="5793900" cy="3171039"/>
          </a:xfrm>
          <a:prstGeom prst="rect">
            <a:avLst/>
          </a:prstGeom>
          <a:effectLst>
            <a:outerShdw blurRad="50800" dist="38100" dir="8100000" algn="tr" rotWithShape="0">
              <a:prstClr val="black">
                <a:alpha val="40000"/>
              </a:prstClr>
            </a:outerShdw>
          </a:effectLst>
        </p:spPr>
      </p:pic>
      <p:pic>
        <p:nvPicPr>
          <p:cNvPr id="11" name="图片 10"/>
          <p:cNvPicPr>
            <a:picLocks noChangeAspect="1"/>
          </p:cNvPicPr>
          <p:nvPr/>
        </p:nvPicPr>
        <p:blipFill>
          <a:blip r:embed="rId3"/>
          <a:stretch>
            <a:fillRect/>
          </a:stretch>
        </p:blipFill>
        <p:spPr>
          <a:xfrm>
            <a:off x="204976" y="2703765"/>
            <a:ext cx="5439854" cy="2994642"/>
          </a:xfrm>
          <a:prstGeom prst="rect">
            <a:avLst/>
          </a:prstGeom>
          <a:effectLst>
            <a:outerShdw blurRad="50800" dist="38100" dir="8100000" algn="tr" rotWithShape="0">
              <a:prstClr val="black">
                <a:alpha val="40000"/>
              </a:prstClr>
            </a:outerShdw>
          </a:effectLst>
        </p:spPr>
      </p:pic>
      <p:pic>
        <p:nvPicPr>
          <p:cNvPr id="13" name="图片 12"/>
          <p:cNvPicPr>
            <a:picLocks noChangeAspect="1"/>
          </p:cNvPicPr>
          <p:nvPr/>
        </p:nvPicPr>
        <p:blipFill>
          <a:blip r:embed="rId4"/>
          <a:stretch>
            <a:fillRect/>
          </a:stretch>
        </p:blipFill>
        <p:spPr>
          <a:xfrm>
            <a:off x="3407764" y="1112363"/>
            <a:ext cx="6560817" cy="3563792"/>
          </a:xfrm>
          <a:prstGeom prst="rect">
            <a:avLst/>
          </a:prstGeom>
          <a:effectLst>
            <a:outerShdw blurRad="50800" dist="38100" dir="8100000" algn="tr" rotWithShape="0">
              <a:prstClr val="black">
                <a:alpha val="40000"/>
              </a:prstClr>
            </a:outerShdw>
          </a:effec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59:morph option="byObject"/>
      </p:transition>
    </mc:Choice>
    <mc:Fallback>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rotWithShape="1">
          <a:blip r:embed="rId1"/>
          <a:srcRect l="46467"/>
          <a:stretch>
            <a:fillRect/>
          </a:stretch>
        </p:blipFill>
        <p:spPr>
          <a:xfrm>
            <a:off x="0" y="149214"/>
            <a:ext cx="514795" cy="963149"/>
          </a:xfrm>
          <a:prstGeom prst="rect">
            <a:avLst/>
          </a:prstGeom>
        </p:spPr>
      </p:pic>
      <p:sp>
        <p:nvSpPr>
          <p:cNvPr id="8" name="文本框 7"/>
          <p:cNvSpPr txBox="1"/>
          <p:nvPr/>
        </p:nvSpPr>
        <p:spPr>
          <a:xfrm>
            <a:off x="621786" y="369178"/>
            <a:ext cx="2055425" cy="523220"/>
          </a:xfrm>
          <a:prstGeom prst="rect">
            <a:avLst/>
          </a:prstGeom>
          <a:noFill/>
        </p:spPr>
        <p:txBody>
          <a:bodyPr wrap="square" rtlCol="0">
            <a:spAutoFit/>
          </a:bodyPr>
          <a:lstStyle/>
          <a:p>
            <a:r>
              <a:rPr lang="zh-CN" altLang="en-US" sz="2800" spc="300" dirty="0"/>
              <a:t>前端展示</a:t>
            </a:r>
            <a:endParaRPr lang="zh-CN" altLang="en-US" sz="2800" spc="300" dirty="0"/>
          </a:p>
        </p:txBody>
      </p:sp>
      <p:pic>
        <p:nvPicPr>
          <p:cNvPr id="18" name="图片 17"/>
          <p:cNvPicPr>
            <a:picLocks noChangeAspect="1"/>
          </p:cNvPicPr>
          <p:nvPr/>
        </p:nvPicPr>
        <p:blipFill>
          <a:blip r:embed="rId2"/>
          <a:stretch>
            <a:fillRect/>
          </a:stretch>
        </p:blipFill>
        <p:spPr>
          <a:xfrm>
            <a:off x="450343" y="2414463"/>
            <a:ext cx="7582647" cy="4074359"/>
          </a:xfrm>
          <a:prstGeom prst="rect">
            <a:avLst/>
          </a:prstGeom>
          <a:effectLst>
            <a:outerShdw blurRad="50800" dist="38100" dir="8100000" algn="tr" rotWithShape="0">
              <a:prstClr val="black">
                <a:alpha val="40000"/>
              </a:prstClr>
            </a:outerShdw>
          </a:effectLst>
        </p:spPr>
      </p:pic>
      <p:pic>
        <p:nvPicPr>
          <p:cNvPr id="15" name="图片 14"/>
          <p:cNvPicPr>
            <a:picLocks noChangeAspect="1"/>
          </p:cNvPicPr>
          <p:nvPr/>
        </p:nvPicPr>
        <p:blipFill rotWithShape="1">
          <a:blip r:embed="rId3"/>
          <a:srcRect l="2243"/>
          <a:stretch>
            <a:fillRect/>
          </a:stretch>
        </p:blipFill>
        <p:spPr>
          <a:xfrm>
            <a:off x="5053027" y="1345425"/>
            <a:ext cx="6564880" cy="3443627"/>
          </a:xfrm>
          <a:prstGeom prst="rect">
            <a:avLst/>
          </a:prstGeom>
          <a:effectLst>
            <a:outerShdw blurRad="50800" dist="38100" dir="8100000" algn="tr" rotWithShape="0">
              <a:prstClr val="black">
                <a:alpha val="40000"/>
              </a:prstClr>
            </a:outerShdw>
          </a:effec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59:morph option="byObject"/>
      </p:transition>
    </mc:Choice>
    <mc:Fallback>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rotWithShape="1">
          <a:blip r:embed="rId1"/>
          <a:srcRect l="46467"/>
          <a:stretch>
            <a:fillRect/>
          </a:stretch>
        </p:blipFill>
        <p:spPr>
          <a:xfrm>
            <a:off x="0" y="149214"/>
            <a:ext cx="514795" cy="963149"/>
          </a:xfrm>
          <a:prstGeom prst="rect">
            <a:avLst/>
          </a:prstGeom>
        </p:spPr>
      </p:pic>
      <p:sp>
        <p:nvSpPr>
          <p:cNvPr id="8" name="文本框 7"/>
          <p:cNvSpPr txBox="1"/>
          <p:nvPr/>
        </p:nvSpPr>
        <p:spPr>
          <a:xfrm>
            <a:off x="621786" y="369178"/>
            <a:ext cx="2456974" cy="523220"/>
          </a:xfrm>
          <a:prstGeom prst="rect">
            <a:avLst/>
          </a:prstGeom>
          <a:noFill/>
        </p:spPr>
        <p:txBody>
          <a:bodyPr wrap="square" rtlCol="0">
            <a:spAutoFit/>
          </a:bodyPr>
          <a:lstStyle/>
          <a:p>
            <a:r>
              <a:rPr lang="zh-CN" altLang="en-US" sz="2800" spc="300" dirty="0"/>
              <a:t>单条件查询</a:t>
            </a:r>
            <a:endParaRPr lang="zh-CN" altLang="en-US" sz="2800" spc="300" dirty="0"/>
          </a:p>
        </p:txBody>
      </p:sp>
      <p:pic>
        <p:nvPicPr>
          <p:cNvPr id="3" name="图片 2"/>
          <p:cNvPicPr>
            <a:picLocks noChangeAspect="1"/>
          </p:cNvPicPr>
          <p:nvPr/>
        </p:nvPicPr>
        <p:blipFill>
          <a:blip r:embed="rId2"/>
          <a:stretch>
            <a:fillRect/>
          </a:stretch>
        </p:blipFill>
        <p:spPr>
          <a:xfrm>
            <a:off x="283935" y="2001604"/>
            <a:ext cx="5122662" cy="1782469"/>
          </a:xfrm>
          <a:prstGeom prst="rect">
            <a:avLst/>
          </a:prstGeom>
          <a:effectLst>
            <a:outerShdw blurRad="50800" dist="38100" dir="8100000" algn="tr" rotWithShape="0">
              <a:prstClr val="black">
                <a:alpha val="40000"/>
              </a:prstClr>
            </a:outerShdw>
          </a:effectLst>
        </p:spPr>
      </p:pic>
      <p:pic>
        <p:nvPicPr>
          <p:cNvPr id="5" name="图片 4"/>
          <p:cNvPicPr>
            <a:picLocks noChangeAspect="1"/>
          </p:cNvPicPr>
          <p:nvPr/>
        </p:nvPicPr>
        <p:blipFill>
          <a:blip r:embed="rId3"/>
          <a:stretch>
            <a:fillRect/>
          </a:stretch>
        </p:blipFill>
        <p:spPr>
          <a:xfrm>
            <a:off x="328172" y="4619544"/>
            <a:ext cx="6148130" cy="485575"/>
          </a:xfrm>
          <a:prstGeom prst="rect">
            <a:avLst/>
          </a:prstGeom>
          <a:effectLst>
            <a:outerShdw blurRad="50800" dist="38100" dir="8100000" algn="tr" rotWithShape="0">
              <a:prstClr val="black">
                <a:alpha val="40000"/>
              </a:prstClr>
            </a:outerShdw>
          </a:effectLst>
        </p:spPr>
      </p:pic>
      <p:sp>
        <p:nvSpPr>
          <p:cNvPr id="11" name="文本框 10"/>
          <p:cNvSpPr txBox="1"/>
          <p:nvPr/>
        </p:nvSpPr>
        <p:spPr>
          <a:xfrm>
            <a:off x="621786" y="5323988"/>
            <a:ext cx="1845578" cy="400110"/>
          </a:xfrm>
          <a:prstGeom prst="rect">
            <a:avLst/>
          </a:prstGeom>
          <a:noFill/>
        </p:spPr>
        <p:txBody>
          <a:bodyPr wrap="square">
            <a:spAutoFit/>
          </a:bodyPr>
          <a:lstStyle/>
          <a:p>
            <a:r>
              <a:rPr lang="zh-CN" altLang="en-US" sz="2000" dirty="0"/>
              <a:t>图数据库</a:t>
            </a:r>
            <a:endParaRPr lang="zh-CN" altLang="en-US" sz="2000" dirty="0"/>
          </a:p>
        </p:txBody>
      </p:sp>
      <p:sp>
        <p:nvSpPr>
          <p:cNvPr id="13" name="文本框 12"/>
          <p:cNvSpPr txBox="1"/>
          <p:nvPr/>
        </p:nvSpPr>
        <p:spPr>
          <a:xfrm>
            <a:off x="514795" y="4051880"/>
            <a:ext cx="6094602" cy="400110"/>
          </a:xfrm>
          <a:prstGeom prst="rect">
            <a:avLst/>
          </a:prstGeom>
          <a:noFill/>
        </p:spPr>
        <p:txBody>
          <a:bodyPr wrap="square">
            <a:spAutoFit/>
          </a:bodyPr>
          <a:lstStyle/>
          <a:p>
            <a:r>
              <a:rPr lang="zh-CN" altLang="en-US" sz="2000" dirty="0"/>
              <a:t>分布式数据库</a:t>
            </a:r>
            <a:endParaRPr lang="zh-CN" altLang="en-US" sz="2000" dirty="0"/>
          </a:p>
        </p:txBody>
      </p:sp>
      <p:sp>
        <p:nvSpPr>
          <p:cNvPr id="14" name="文本框 13"/>
          <p:cNvSpPr txBox="1"/>
          <p:nvPr/>
        </p:nvSpPr>
        <p:spPr>
          <a:xfrm>
            <a:off x="621786" y="1416939"/>
            <a:ext cx="1845578" cy="400110"/>
          </a:xfrm>
          <a:prstGeom prst="rect">
            <a:avLst/>
          </a:prstGeom>
          <a:noFill/>
        </p:spPr>
        <p:txBody>
          <a:bodyPr wrap="square">
            <a:spAutoFit/>
          </a:bodyPr>
          <a:lstStyle/>
          <a:p>
            <a:r>
              <a:rPr lang="zh-CN" altLang="en-US" sz="2000" dirty="0"/>
              <a:t>关系型数据库</a:t>
            </a:r>
            <a:endParaRPr lang="zh-CN" altLang="en-US" sz="2000" dirty="0"/>
          </a:p>
        </p:txBody>
      </p:sp>
      <p:pic>
        <p:nvPicPr>
          <p:cNvPr id="18" name="图片 17"/>
          <p:cNvPicPr>
            <a:picLocks noChangeAspect="1"/>
          </p:cNvPicPr>
          <p:nvPr/>
        </p:nvPicPr>
        <p:blipFill>
          <a:blip r:embed="rId4"/>
          <a:stretch>
            <a:fillRect/>
          </a:stretch>
        </p:blipFill>
        <p:spPr>
          <a:xfrm>
            <a:off x="7108125" y="2094424"/>
            <a:ext cx="4799940" cy="3229564"/>
          </a:xfrm>
          <a:prstGeom prst="rect">
            <a:avLst/>
          </a:prstGeom>
          <a:effectLst>
            <a:outerShdw blurRad="50800" dist="38100" dir="8100000" algn="tr" rotWithShape="0">
              <a:prstClr val="black">
                <a:alpha val="40000"/>
              </a:prstClr>
            </a:outerShdw>
          </a:effectLst>
        </p:spPr>
      </p:pic>
      <p:pic>
        <p:nvPicPr>
          <p:cNvPr id="2" name="图片 1"/>
          <p:cNvPicPr>
            <a:picLocks noChangeAspect="1"/>
          </p:cNvPicPr>
          <p:nvPr>
            <p:custDataLst>
              <p:tags r:id="rId5"/>
            </p:custDataLst>
          </p:nvPr>
        </p:nvPicPr>
        <p:blipFill>
          <a:blip r:embed="rId6"/>
          <a:stretch>
            <a:fillRect/>
          </a:stretch>
        </p:blipFill>
        <p:spPr>
          <a:xfrm>
            <a:off x="283845" y="5858510"/>
            <a:ext cx="7769860" cy="63627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59:morph option="byObject"/>
      </p:transition>
    </mc:Choice>
    <mc:Fallback>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rotWithShape="1">
          <a:blip r:embed="rId1"/>
          <a:srcRect l="46467"/>
          <a:stretch>
            <a:fillRect/>
          </a:stretch>
        </p:blipFill>
        <p:spPr>
          <a:xfrm>
            <a:off x="0" y="149214"/>
            <a:ext cx="514795" cy="963149"/>
          </a:xfrm>
          <a:prstGeom prst="rect">
            <a:avLst/>
          </a:prstGeom>
        </p:spPr>
      </p:pic>
      <p:sp>
        <p:nvSpPr>
          <p:cNvPr id="8" name="文本框 7"/>
          <p:cNvSpPr txBox="1"/>
          <p:nvPr/>
        </p:nvSpPr>
        <p:spPr>
          <a:xfrm>
            <a:off x="621786" y="369178"/>
            <a:ext cx="2456974" cy="523220"/>
          </a:xfrm>
          <a:prstGeom prst="rect">
            <a:avLst/>
          </a:prstGeom>
          <a:noFill/>
        </p:spPr>
        <p:txBody>
          <a:bodyPr wrap="square" rtlCol="0">
            <a:spAutoFit/>
          </a:bodyPr>
          <a:lstStyle/>
          <a:p>
            <a:r>
              <a:rPr lang="zh-CN" altLang="en-US" sz="2800" spc="300" dirty="0"/>
              <a:t>多条件联查</a:t>
            </a:r>
            <a:endParaRPr lang="zh-CN" altLang="en-US" sz="2800" spc="300" dirty="0"/>
          </a:p>
        </p:txBody>
      </p:sp>
      <p:pic>
        <p:nvPicPr>
          <p:cNvPr id="4" name="图片 3"/>
          <p:cNvPicPr>
            <a:picLocks noChangeAspect="1"/>
          </p:cNvPicPr>
          <p:nvPr/>
        </p:nvPicPr>
        <p:blipFill>
          <a:blip r:embed="rId2"/>
          <a:stretch>
            <a:fillRect/>
          </a:stretch>
        </p:blipFill>
        <p:spPr>
          <a:xfrm>
            <a:off x="774854" y="3856464"/>
            <a:ext cx="3490649" cy="2897292"/>
          </a:xfrm>
          <a:prstGeom prst="rect">
            <a:avLst/>
          </a:prstGeom>
          <a:effectLst>
            <a:outerShdw blurRad="50800" dist="38100" dir="8100000" algn="tr" rotWithShape="0">
              <a:prstClr val="black">
                <a:alpha val="40000"/>
              </a:prstClr>
            </a:outerShdw>
          </a:effectLst>
        </p:spPr>
      </p:pic>
      <p:pic>
        <p:nvPicPr>
          <p:cNvPr id="10" name="图片 9"/>
          <p:cNvPicPr>
            <a:picLocks noChangeAspect="1"/>
          </p:cNvPicPr>
          <p:nvPr/>
        </p:nvPicPr>
        <p:blipFill>
          <a:blip r:embed="rId3"/>
          <a:stretch>
            <a:fillRect/>
          </a:stretch>
        </p:blipFill>
        <p:spPr>
          <a:xfrm>
            <a:off x="6094533" y="4357690"/>
            <a:ext cx="5422979" cy="2102925"/>
          </a:xfrm>
          <a:prstGeom prst="rect">
            <a:avLst/>
          </a:prstGeom>
          <a:effectLst>
            <a:outerShdw blurRad="50800" dist="38100" dir="8100000" algn="tr" rotWithShape="0">
              <a:prstClr val="black">
                <a:alpha val="40000"/>
              </a:prstClr>
            </a:outerShdw>
          </a:effectLst>
        </p:spPr>
      </p:pic>
      <p:sp>
        <p:nvSpPr>
          <p:cNvPr id="13" name="文本框 12"/>
          <p:cNvSpPr txBox="1"/>
          <p:nvPr/>
        </p:nvSpPr>
        <p:spPr>
          <a:xfrm>
            <a:off x="8876283" y="5621447"/>
            <a:ext cx="2540863" cy="400110"/>
          </a:xfrm>
          <a:prstGeom prst="rect">
            <a:avLst/>
          </a:prstGeom>
          <a:noFill/>
        </p:spPr>
        <p:txBody>
          <a:bodyPr wrap="square">
            <a:spAutoFit/>
          </a:bodyPr>
          <a:lstStyle/>
          <a:p>
            <a:r>
              <a:rPr lang="zh-CN" altLang="en-US" sz="2000" dirty="0"/>
              <a:t>分布式数据库</a:t>
            </a:r>
            <a:endParaRPr lang="zh-CN" altLang="en-US" sz="2000" dirty="0"/>
          </a:p>
        </p:txBody>
      </p:sp>
      <p:sp>
        <p:nvSpPr>
          <p:cNvPr id="14" name="文本框 13"/>
          <p:cNvSpPr txBox="1"/>
          <p:nvPr/>
        </p:nvSpPr>
        <p:spPr>
          <a:xfrm>
            <a:off x="3560229" y="5221337"/>
            <a:ext cx="1845578" cy="400110"/>
          </a:xfrm>
          <a:prstGeom prst="rect">
            <a:avLst/>
          </a:prstGeom>
          <a:noFill/>
        </p:spPr>
        <p:txBody>
          <a:bodyPr wrap="square">
            <a:spAutoFit/>
          </a:bodyPr>
          <a:lstStyle/>
          <a:p>
            <a:r>
              <a:rPr lang="zh-CN" altLang="en-US" sz="2000" dirty="0"/>
              <a:t>关系型数据库</a:t>
            </a:r>
            <a:endParaRPr lang="zh-CN" altLang="en-US" sz="2000" dirty="0"/>
          </a:p>
        </p:txBody>
      </p:sp>
      <p:pic>
        <p:nvPicPr>
          <p:cNvPr id="2" name="图片 1"/>
          <p:cNvPicPr>
            <a:picLocks noChangeAspect="1"/>
          </p:cNvPicPr>
          <p:nvPr>
            <p:custDataLst>
              <p:tags r:id="rId4"/>
            </p:custDataLst>
          </p:nvPr>
        </p:nvPicPr>
        <p:blipFill>
          <a:blip r:embed="rId5"/>
          <a:stretch>
            <a:fillRect/>
          </a:stretch>
        </p:blipFill>
        <p:spPr>
          <a:xfrm>
            <a:off x="514985" y="1016635"/>
            <a:ext cx="7926070" cy="2066290"/>
          </a:xfrm>
          <a:prstGeom prst="rect">
            <a:avLst/>
          </a:prstGeom>
        </p:spPr>
      </p:pic>
      <p:sp>
        <p:nvSpPr>
          <p:cNvPr id="11" name="文本框 10"/>
          <p:cNvSpPr txBox="1"/>
          <p:nvPr/>
        </p:nvSpPr>
        <p:spPr>
          <a:xfrm>
            <a:off x="7166550" y="2604391"/>
            <a:ext cx="1845578" cy="400110"/>
          </a:xfrm>
          <a:prstGeom prst="rect">
            <a:avLst/>
          </a:prstGeom>
          <a:noFill/>
        </p:spPr>
        <p:txBody>
          <a:bodyPr wrap="square">
            <a:spAutoFit/>
          </a:bodyPr>
          <a:lstStyle/>
          <a:p>
            <a:r>
              <a:rPr lang="zh-CN" altLang="en-US" sz="2000" dirty="0"/>
              <a:t>图数据库</a:t>
            </a:r>
            <a:endParaRPr lang="zh-CN" altLang="en-US" sz="2000"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59:morph option="byObject"/>
      </p:transition>
    </mc:Choice>
    <mc:Fallback>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圆角 3"/>
          <p:cNvSpPr/>
          <p:nvPr/>
        </p:nvSpPr>
        <p:spPr>
          <a:xfrm>
            <a:off x="1310812" y="1285912"/>
            <a:ext cx="9570376" cy="4286175"/>
          </a:xfrm>
          <a:prstGeom prst="roundRect">
            <a:avLst>
              <a:gd name="adj" fmla="val 6296"/>
            </a:avLst>
          </a:prstGeom>
          <a:solidFill>
            <a:schemeClr val="bg1">
              <a:lumMod val="100000"/>
            </a:schemeClr>
          </a:solidFill>
          <a:ln>
            <a:noFill/>
          </a:ln>
          <a:effectLst>
            <a:outerShdw blurRad="254000" sx="103000" sy="103000" algn="ctr" rotWithShape="0">
              <a:schemeClr val="accent5">
                <a:lumMod val="7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endParaRPr>
          </a:p>
        </p:txBody>
      </p:sp>
      <p:pic>
        <p:nvPicPr>
          <p:cNvPr id="11" name="图片 10"/>
          <p:cNvPicPr>
            <a:picLocks noChangeAspect="1"/>
          </p:cNvPicPr>
          <p:nvPr/>
        </p:nvPicPr>
        <p:blipFill rotWithShape="1">
          <a:blip r:embed="rId1"/>
          <a:srcRect l="50000"/>
          <a:stretch>
            <a:fillRect/>
          </a:stretch>
        </p:blipFill>
        <p:spPr>
          <a:xfrm>
            <a:off x="1310812" y="1347034"/>
            <a:ext cx="2081964" cy="4163929"/>
          </a:xfrm>
          <a:prstGeom prst="rect">
            <a:avLst/>
          </a:prstGeom>
        </p:spPr>
      </p:pic>
      <p:sp>
        <p:nvSpPr>
          <p:cNvPr id="12" name="文本框 11"/>
          <p:cNvSpPr txBox="1"/>
          <p:nvPr/>
        </p:nvSpPr>
        <p:spPr>
          <a:xfrm>
            <a:off x="1405080" y="3198165"/>
            <a:ext cx="772998" cy="461665"/>
          </a:xfrm>
          <a:prstGeom prst="rect">
            <a:avLst/>
          </a:prstGeom>
          <a:noFill/>
        </p:spPr>
        <p:txBody>
          <a:bodyPr wrap="square" rtlCol="0">
            <a:spAutoFit/>
          </a:bodyPr>
          <a:lstStyle/>
          <a:p>
            <a:r>
              <a:rPr lang="en-US" altLang="zh-CN" sz="2400" spc="-150" dirty="0">
                <a:solidFill>
                  <a:schemeClr val="bg1"/>
                </a:solidFill>
                <a:effectLst>
                  <a:outerShdw blurRad="38100" dist="38100" dir="2700000" algn="tl">
                    <a:srgbClr val="000000">
                      <a:alpha val="43137"/>
                    </a:srgbClr>
                  </a:outerShdw>
                </a:effectLst>
              </a:rPr>
              <a:t>05</a:t>
            </a:r>
            <a:endParaRPr lang="zh-CN" altLang="en-US" sz="2400" spc="-150" dirty="0">
              <a:solidFill>
                <a:schemeClr val="bg1"/>
              </a:solidFill>
              <a:effectLst>
                <a:outerShdw blurRad="38100" dist="38100" dir="2700000" algn="tl">
                  <a:srgbClr val="000000">
                    <a:alpha val="43137"/>
                  </a:srgbClr>
                </a:outerShdw>
              </a:effectLst>
            </a:endParaRPr>
          </a:p>
        </p:txBody>
      </p:sp>
      <p:sp>
        <p:nvSpPr>
          <p:cNvPr id="13" name="矩形 12"/>
          <p:cNvSpPr/>
          <p:nvPr/>
        </p:nvSpPr>
        <p:spPr>
          <a:xfrm>
            <a:off x="9552009" y="1876921"/>
            <a:ext cx="1329179" cy="28280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tx1"/>
              </a:solidFill>
            </a:endParaRPr>
          </a:p>
        </p:txBody>
      </p:sp>
      <p:sp>
        <p:nvSpPr>
          <p:cNvPr id="14" name="文本框 13"/>
          <p:cNvSpPr txBox="1"/>
          <p:nvPr/>
        </p:nvSpPr>
        <p:spPr>
          <a:xfrm>
            <a:off x="3940022" y="2967332"/>
            <a:ext cx="5847445" cy="923330"/>
          </a:xfrm>
          <a:prstGeom prst="rect">
            <a:avLst/>
          </a:prstGeom>
          <a:noFill/>
        </p:spPr>
        <p:txBody>
          <a:bodyPr wrap="square" rtlCol="0">
            <a:spAutoFit/>
          </a:bodyPr>
          <a:lstStyle/>
          <a:p>
            <a:r>
              <a:rPr lang="zh-CN" altLang="en-US" sz="5400" spc="300" dirty="0"/>
              <a:t>成员分工</a:t>
            </a:r>
            <a:endParaRPr lang="zh-CN" altLang="en-US" sz="5400" spc="300"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59:morph option="byObject"/>
      </p:transition>
    </mc:Choice>
    <mc:Fallback>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rotWithShape="1">
          <a:blip r:embed="rId2"/>
          <a:srcRect l="46467"/>
          <a:stretch>
            <a:fillRect/>
          </a:stretch>
        </p:blipFill>
        <p:spPr>
          <a:xfrm>
            <a:off x="0" y="149214"/>
            <a:ext cx="514795" cy="963149"/>
          </a:xfrm>
          <a:prstGeom prst="rect">
            <a:avLst/>
          </a:prstGeom>
        </p:spPr>
      </p:pic>
      <p:sp>
        <p:nvSpPr>
          <p:cNvPr id="8" name="文本框 7"/>
          <p:cNvSpPr txBox="1"/>
          <p:nvPr/>
        </p:nvSpPr>
        <p:spPr>
          <a:xfrm>
            <a:off x="621786" y="369178"/>
            <a:ext cx="2055425" cy="523220"/>
          </a:xfrm>
          <a:prstGeom prst="rect">
            <a:avLst/>
          </a:prstGeom>
          <a:noFill/>
        </p:spPr>
        <p:txBody>
          <a:bodyPr wrap="square" rtlCol="0">
            <a:spAutoFit/>
          </a:bodyPr>
          <a:lstStyle/>
          <a:p>
            <a:r>
              <a:rPr lang="zh-CN" altLang="en-US" sz="2800" spc="300" dirty="0"/>
              <a:t>成员分工</a:t>
            </a:r>
            <a:endParaRPr lang="zh-CN" altLang="en-US" sz="2800" spc="300" dirty="0"/>
          </a:p>
        </p:txBody>
      </p:sp>
      <p:grpSp>
        <p:nvGrpSpPr>
          <p:cNvPr id="5" name="组合 4"/>
          <p:cNvGrpSpPr/>
          <p:nvPr/>
        </p:nvGrpSpPr>
        <p:grpSpPr>
          <a:xfrm>
            <a:off x="823596" y="1511641"/>
            <a:ext cx="3296423" cy="1355637"/>
            <a:chOff x="1010882" y="2371557"/>
            <a:chExt cx="3296423" cy="1355637"/>
          </a:xfrm>
        </p:grpSpPr>
        <p:sp>
          <p:nvSpPr>
            <p:cNvPr id="50" name="矩形: 圆角 49"/>
            <p:cNvSpPr/>
            <p:nvPr/>
          </p:nvSpPr>
          <p:spPr>
            <a:xfrm>
              <a:off x="1010882" y="2371557"/>
              <a:ext cx="3296423" cy="1286043"/>
            </a:xfrm>
            <a:prstGeom prst="roundRect">
              <a:avLst/>
            </a:prstGeom>
            <a:solidFill>
              <a:schemeClr val="tx2">
                <a:alpha val="15000"/>
              </a:schemeClr>
            </a:solid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51" name="矩形 50"/>
            <p:cNvSpPr/>
            <p:nvPr/>
          </p:nvSpPr>
          <p:spPr>
            <a:xfrm>
              <a:off x="1010882" y="2495599"/>
              <a:ext cx="3296423"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00240" tIns="45720" rIns="91440" bIns="45720" rtlCol="0" anchor="t" anchorCtr="0">
              <a:spAutoFit/>
            </a:bodyPr>
            <a:lstStyle/>
            <a:p>
              <a:r>
                <a:rPr kumimoji="1" lang="zh-CN" altLang="en-US" b="1" dirty="0">
                  <a:solidFill>
                    <a:schemeClr val="tx1"/>
                  </a:solidFill>
                  <a:latin typeface="汉仪雅酷黑 75W" panose="020B0804020202020204" charset="-122"/>
                  <a:ea typeface="汉仪雅酷黑 75W" panose="020B0804020202020204" charset="-122"/>
                  <a:sym typeface="Arial" panose="020B0604020202020204" pitchFamily="34" charset="0"/>
                </a:rPr>
                <a:t>胡永乐</a:t>
              </a:r>
              <a:endParaRPr kumimoji="1" lang="en-US" altLang="zh-CN" b="1" dirty="0">
                <a:solidFill>
                  <a:schemeClr val="tx1"/>
                </a:solidFill>
                <a:latin typeface="汉仪雅酷黑 75W" panose="020B0804020202020204" charset="-122"/>
                <a:ea typeface="汉仪雅酷黑 75W" panose="020B0804020202020204" charset="-122"/>
                <a:sym typeface="Arial" panose="020B0604020202020204" pitchFamily="34" charset="0"/>
              </a:endParaRPr>
            </a:p>
          </p:txBody>
        </p:sp>
        <p:sp>
          <p:nvSpPr>
            <p:cNvPr id="52" name="矩形 51"/>
            <p:cNvSpPr/>
            <p:nvPr/>
          </p:nvSpPr>
          <p:spPr>
            <a:xfrm>
              <a:off x="1010882" y="2852531"/>
              <a:ext cx="3296423" cy="8746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25440" tIns="45720" rIns="91440" bIns="45720" rtlCol="0" anchor="t" anchorCtr="0">
              <a:spAutoFit/>
            </a:bodyPr>
            <a:lstStyle/>
            <a:p>
              <a:pPr>
                <a:lnSpc>
                  <a:spcPct val="130000"/>
                </a:lnSpc>
              </a:pPr>
              <a:r>
                <a:rPr lang="zh-CN" altLang="en-US" sz="1400" dirty="0">
                  <a:solidFill>
                    <a:schemeClr val="tx1"/>
                  </a:solidFill>
                </a:rPr>
                <a:t>分布式文件系统数据库环境搭建及后端实现</a:t>
              </a:r>
              <a:endParaRPr lang="zh-CN" altLang="en-US" sz="1400" dirty="0">
                <a:solidFill>
                  <a:schemeClr val="tx1"/>
                </a:solidFill>
              </a:endParaRPr>
            </a:p>
            <a:p>
              <a:pPr>
                <a:lnSpc>
                  <a:spcPct val="130000"/>
                </a:lnSpc>
              </a:pPr>
              <a:endParaRPr kumimoji="1" lang="en-US" altLang="zh-CN" sz="1200" dirty="0">
                <a:solidFill>
                  <a:schemeClr val="tx1"/>
                </a:solidFill>
                <a:latin typeface="汉仪雅酷黑 75W" panose="020B0804020202020204" charset="-122"/>
                <a:ea typeface="汉仪雅酷黑 75W" panose="020B0804020202020204" charset="-122"/>
                <a:sym typeface="Arial" panose="020B0604020202020204" pitchFamily="34" charset="0"/>
              </a:endParaRPr>
            </a:p>
          </p:txBody>
        </p:sp>
      </p:grpSp>
      <p:grpSp>
        <p:nvGrpSpPr>
          <p:cNvPr id="6" name="组合 5"/>
          <p:cNvGrpSpPr/>
          <p:nvPr/>
        </p:nvGrpSpPr>
        <p:grpSpPr>
          <a:xfrm>
            <a:off x="674339" y="4570757"/>
            <a:ext cx="3296423" cy="1286043"/>
            <a:chOff x="674339" y="2599085"/>
            <a:chExt cx="3296423" cy="1286043"/>
          </a:xfrm>
        </p:grpSpPr>
        <p:sp>
          <p:nvSpPr>
            <p:cNvPr id="47" name="矩形: 圆角 46"/>
            <p:cNvSpPr/>
            <p:nvPr/>
          </p:nvSpPr>
          <p:spPr>
            <a:xfrm>
              <a:off x="674339" y="2599085"/>
              <a:ext cx="3296423" cy="1286043"/>
            </a:xfrm>
            <a:prstGeom prst="roundRect">
              <a:avLst/>
            </a:prstGeom>
            <a:solidFill>
              <a:schemeClr val="tx2">
                <a:alpha val="15000"/>
              </a:schemeClr>
            </a:solid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48" name="矩形 47"/>
            <p:cNvSpPr/>
            <p:nvPr/>
          </p:nvSpPr>
          <p:spPr>
            <a:xfrm>
              <a:off x="674339" y="2723127"/>
              <a:ext cx="3296423"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00240" tIns="45720" rIns="91440" bIns="45720" rtlCol="0" anchor="t" anchorCtr="0">
              <a:spAutoFit/>
            </a:bodyPr>
            <a:lstStyle/>
            <a:p>
              <a:r>
                <a:rPr kumimoji="1" lang="zh-CN" altLang="en-US" b="1" dirty="0">
                  <a:solidFill>
                    <a:schemeClr val="tx1"/>
                  </a:solidFill>
                  <a:latin typeface="汉仪雅酷黑 75W" panose="020B0804020202020204" charset="-122"/>
                  <a:ea typeface="汉仪雅酷黑 75W" panose="020B0804020202020204" charset="-122"/>
                  <a:sym typeface="Arial" panose="020B0604020202020204" pitchFamily="34" charset="0"/>
                </a:rPr>
                <a:t>叶洁颖</a:t>
              </a:r>
              <a:endParaRPr kumimoji="1" lang="en-US" altLang="zh-CN" b="1" dirty="0">
                <a:solidFill>
                  <a:schemeClr val="tx1"/>
                </a:solidFill>
                <a:latin typeface="汉仪雅酷黑 75W" panose="020B0804020202020204" charset="-122"/>
                <a:ea typeface="汉仪雅酷黑 75W" panose="020B0804020202020204" charset="-122"/>
                <a:sym typeface="Arial" panose="020B0604020202020204" pitchFamily="34" charset="0"/>
              </a:endParaRPr>
            </a:p>
          </p:txBody>
        </p:sp>
        <p:sp>
          <p:nvSpPr>
            <p:cNvPr id="49" name="矩形 48"/>
            <p:cNvSpPr/>
            <p:nvPr/>
          </p:nvSpPr>
          <p:spPr>
            <a:xfrm>
              <a:off x="674339" y="3080059"/>
              <a:ext cx="3296423"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25440" tIns="45720" rIns="91440" bIns="45720" rtlCol="0" anchor="t" anchorCtr="0">
              <a:spAutoFit/>
            </a:bodyPr>
            <a:lstStyle/>
            <a:p>
              <a:r>
                <a:rPr lang="zh-CN" altLang="en-US" sz="1400" dirty="0">
                  <a:solidFill>
                    <a:schemeClr val="tx1"/>
                  </a:solidFill>
                </a:rPr>
                <a:t>图数据库后端实现、数据爬取</a:t>
              </a:r>
              <a:endParaRPr lang="zh-CN" altLang="en-US" sz="1400" dirty="0">
                <a:solidFill>
                  <a:schemeClr val="tx1"/>
                </a:solidFill>
              </a:endParaRPr>
            </a:p>
          </p:txBody>
        </p:sp>
      </p:grpSp>
      <p:grpSp>
        <p:nvGrpSpPr>
          <p:cNvPr id="10" name="组合 9"/>
          <p:cNvGrpSpPr/>
          <p:nvPr/>
        </p:nvGrpSpPr>
        <p:grpSpPr>
          <a:xfrm>
            <a:off x="8105579" y="1893635"/>
            <a:ext cx="3296423" cy="1286043"/>
            <a:chOff x="1010882" y="2371557"/>
            <a:chExt cx="3296423" cy="1286043"/>
          </a:xfrm>
        </p:grpSpPr>
        <p:sp>
          <p:nvSpPr>
            <p:cNvPr id="44" name="矩形: 圆角 43"/>
            <p:cNvSpPr/>
            <p:nvPr/>
          </p:nvSpPr>
          <p:spPr>
            <a:xfrm>
              <a:off x="1010882" y="2371557"/>
              <a:ext cx="3296423" cy="1286043"/>
            </a:xfrm>
            <a:prstGeom prst="roundRect">
              <a:avLst/>
            </a:prstGeom>
            <a:solidFill>
              <a:schemeClr val="tx2">
                <a:alpha val="15000"/>
              </a:schemeClr>
            </a:solid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45" name="矩形 44"/>
            <p:cNvSpPr/>
            <p:nvPr/>
          </p:nvSpPr>
          <p:spPr>
            <a:xfrm>
              <a:off x="1010882" y="2495599"/>
              <a:ext cx="3296423"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00240" tIns="45720" rIns="91440" bIns="45720" rtlCol="0" anchor="t" anchorCtr="0">
              <a:spAutoFit/>
            </a:bodyPr>
            <a:lstStyle/>
            <a:p>
              <a:r>
                <a:rPr kumimoji="1" lang="zh-CN" altLang="en-US" b="1" dirty="0">
                  <a:solidFill>
                    <a:schemeClr val="tx1"/>
                  </a:solidFill>
                  <a:latin typeface="汉仪雅酷黑 75W" panose="020B0804020202020204" charset="-122"/>
                  <a:ea typeface="汉仪雅酷黑 75W" panose="020B0804020202020204" charset="-122"/>
                  <a:sym typeface="Arial" panose="020B0604020202020204" pitchFamily="34" charset="0"/>
                </a:rPr>
                <a:t>蒋钰萱</a:t>
              </a:r>
              <a:endParaRPr kumimoji="1" lang="en-US" altLang="zh-CN" b="1" dirty="0">
                <a:solidFill>
                  <a:schemeClr val="tx1"/>
                </a:solidFill>
                <a:latin typeface="汉仪雅酷黑 75W" panose="020B0804020202020204" charset="-122"/>
                <a:ea typeface="汉仪雅酷黑 75W" panose="020B0804020202020204" charset="-122"/>
                <a:sym typeface="Arial" panose="020B0604020202020204" pitchFamily="34" charset="0"/>
              </a:endParaRPr>
            </a:p>
          </p:txBody>
        </p:sp>
        <p:sp>
          <p:nvSpPr>
            <p:cNvPr id="46" name="矩形 45"/>
            <p:cNvSpPr/>
            <p:nvPr/>
          </p:nvSpPr>
          <p:spPr>
            <a:xfrm>
              <a:off x="1010882" y="2852531"/>
              <a:ext cx="3296423"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25440" tIns="45720" rIns="91440" bIns="45720" rtlCol="0" anchor="t" anchorCtr="0">
              <a:spAutoFit/>
            </a:bodyPr>
            <a:lstStyle/>
            <a:p>
              <a:r>
                <a:rPr lang="zh-CN" altLang="en-US" sz="1400" dirty="0">
                  <a:solidFill>
                    <a:schemeClr val="tx1"/>
                  </a:solidFill>
                </a:rPr>
                <a:t>前端页面实现、数据清理</a:t>
              </a:r>
              <a:endParaRPr lang="zh-CN" altLang="en-US" sz="1400" dirty="0">
                <a:solidFill>
                  <a:schemeClr val="tx1"/>
                </a:solidFill>
              </a:endParaRPr>
            </a:p>
          </p:txBody>
        </p:sp>
      </p:grpSp>
      <p:grpSp>
        <p:nvGrpSpPr>
          <p:cNvPr id="16" name="组合 15"/>
          <p:cNvGrpSpPr/>
          <p:nvPr/>
        </p:nvGrpSpPr>
        <p:grpSpPr>
          <a:xfrm>
            <a:off x="8221238" y="4791518"/>
            <a:ext cx="3296423" cy="1286043"/>
            <a:chOff x="1010882" y="2371557"/>
            <a:chExt cx="3296423" cy="1286043"/>
          </a:xfrm>
        </p:grpSpPr>
        <p:sp>
          <p:nvSpPr>
            <p:cNvPr id="41" name="矩形: 圆角 40"/>
            <p:cNvSpPr/>
            <p:nvPr/>
          </p:nvSpPr>
          <p:spPr>
            <a:xfrm>
              <a:off x="1010882" y="2371557"/>
              <a:ext cx="3296423" cy="1286043"/>
            </a:xfrm>
            <a:prstGeom prst="roundRect">
              <a:avLst/>
            </a:prstGeom>
            <a:solidFill>
              <a:schemeClr val="tx2">
                <a:alpha val="15000"/>
              </a:schemeClr>
            </a:solid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42" name="矩形 41"/>
            <p:cNvSpPr/>
            <p:nvPr/>
          </p:nvSpPr>
          <p:spPr>
            <a:xfrm>
              <a:off x="1010882" y="2495599"/>
              <a:ext cx="3296423"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00240" tIns="45720" rIns="91440" bIns="45720" rtlCol="0" anchor="t" anchorCtr="0">
              <a:spAutoFit/>
            </a:bodyPr>
            <a:lstStyle/>
            <a:p>
              <a:r>
                <a:rPr kumimoji="1" lang="zh-CN" altLang="en-US" b="1" dirty="0">
                  <a:solidFill>
                    <a:schemeClr val="tx1"/>
                  </a:solidFill>
                  <a:latin typeface="汉仪雅酷黑 75W" panose="020B0804020202020204" charset="-122"/>
                  <a:ea typeface="汉仪雅酷黑 75W" panose="020B0804020202020204" charset="-122"/>
                  <a:sym typeface="Arial" panose="020B0604020202020204" pitchFamily="34" charset="0"/>
                </a:rPr>
                <a:t>何思翰</a:t>
              </a:r>
              <a:endParaRPr kumimoji="1" lang="en-US" altLang="zh-CN" b="1" dirty="0">
                <a:solidFill>
                  <a:schemeClr val="tx1"/>
                </a:solidFill>
                <a:latin typeface="汉仪雅酷黑 75W" panose="020B0804020202020204" charset="-122"/>
                <a:ea typeface="汉仪雅酷黑 75W" panose="020B0804020202020204" charset="-122"/>
                <a:sym typeface="Arial" panose="020B0604020202020204" pitchFamily="34" charset="0"/>
              </a:endParaRPr>
            </a:p>
          </p:txBody>
        </p:sp>
        <p:sp>
          <p:nvSpPr>
            <p:cNvPr id="43" name="矩形 42"/>
            <p:cNvSpPr/>
            <p:nvPr/>
          </p:nvSpPr>
          <p:spPr>
            <a:xfrm>
              <a:off x="1010882" y="2852531"/>
              <a:ext cx="3296423" cy="6315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25440" tIns="45720" rIns="91440" bIns="45720" rtlCol="0" anchor="t" anchorCtr="0">
              <a:spAutoFit/>
            </a:bodyPr>
            <a:lstStyle/>
            <a:p>
              <a:pPr>
                <a:lnSpc>
                  <a:spcPct val="130000"/>
                </a:lnSpc>
              </a:pPr>
              <a:r>
                <a:rPr lang="zh-CN" altLang="en-US" sz="1400" dirty="0">
                  <a:solidFill>
                    <a:schemeClr val="tx1"/>
                  </a:solidFill>
                </a:rPr>
                <a:t>分布式文件系统数据库环境搭建及后端实现</a:t>
              </a:r>
              <a:endParaRPr lang="zh-CN" altLang="en-US" sz="1400" dirty="0">
                <a:solidFill>
                  <a:schemeClr val="tx1"/>
                </a:solidFill>
              </a:endParaRPr>
            </a:p>
          </p:txBody>
        </p:sp>
      </p:grpSp>
      <p:sp>
        <p:nvSpPr>
          <p:cNvPr id="25" name="矩形 24"/>
          <p:cNvSpPr>
            <a:spLocks noChangeAspect="1"/>
          </p:cNvSpPr>
          <p:nvPr/>
        </p:nvSpPr>
        <p:spPr>
          <a:xfrm>
            <a:off x="5388362" y="3707628"/>
            <a:ext cx="1415275"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p>
            <a:pPr algn="ctr"/>
            <a:r>
              <a:rPr kumimoji="1" lang="zh-CN" altLang="en-US" b="1" dirty="0">
                <a:solidFill>
                  <a:schemeClr val="tx1"/>
                </a:solidFill>
                <a:latin typeface="汉仪雅酷黑 75W" panose="020B0804020202020204" charset="-122"/>
                <a:ea typeface="汉仪雅酷黑 75W" panose="020B0804020202020204" charset="-122"/>
                <a:sym typeface="Arial" panose="020B0604020202020204" pitchFamily="34" charset="0"/>
              </a:rPr>
              <a:t>分工占比</a:t>
            </a:r>
            <a:endParaRPr kumimoji="1" lang="en-US" altLang="zh-CN" b="1" dirty="0">
              <a:solidFill>
                <a:schemeClr val="tx1"/>
              </a:solidFill>
              <a:latin typeface="汉仪雅酷黑 75W" panose="020B0804020202020204" charset="-122"/>
              <a:ea typeface="汉仪雅酷黑 75W" panose="020B0804020202020204" charset="-122"/>
              <a:sym typeface="Arial" panose="020B0604020202020204" pitchFamily="34" charset="0"/>
            </a:endParaRPr>
          </a:p>
        </p:txBody>
      </p:sp>
      <p:cxnSp>
        <p:nvCxnSpPr>
          <p:cNvPr id="33" name="连接符: 肘形 32"/>
          <p:cNvCxnSpPr>
            <a:endCxn id="47" idx="3"/>
          </p:cNvCxnSpPr>
          <p:nvPr/>
        </p:nvCxnSpPr>
        <p:spPr>
          <a:xfrm rot="10800000" flipV="1">
            <a:off x="3970763" y="4369257"/>
            <a:ext cx="1138133" cy="844521"/>
          </a:xfrm>
          <a:prstGeom prst="bentConnector3">
            <a:avLst/>
          </a:prstGeom>
          <a:ln w="19050">
            <a:solidFill>
              <a:schemeClr val="tx1">
                <a:alpha val="5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4" name="连接符: 肘形 33"/>
          <p:cNvCxnSpPr>
            <a:endCxn id="42" idx="1"/>
          </p:cNvCxnSpPr>
          <p:nvPr/>
        </p:nvCxnSpPr>
        <p:spPr>
          <a:xfrm>
            <a:off x="6803637" y="4560992"/>
            <a:ext cx="1417601" cy="539234"/>
          </a:xfrm>
          <a:prstGeom prst="bentConnector3">
            <a:avLst/>
          </a:prstGeom>
          <a:ln w="19050">
            <a:solidFill>
              <a:schemeClr val="tx1">
                <a:alpha val="5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5" name="连接符: 肘形 34"/>
          <p:cNvCxnSpPr/>
          <p:nvPr/>
        </p:nvCxnSpPr>
        <p:spPr>
          <a:xfrm rot="10800000">
            <a:off x="4086786" y="2408525"/>
            <a:ext cx="1077264" cy="805814"/>
          </a:xfrm>
          <a:prstGeom prst="bentConnector3">
            <a:avLst/>
          </a:prstGeom>
          <a:ln w="19050">
            <a:solidFill>
              <a:schemeClr val="dk1">
                <a:alpha val="55000"/>
              </a:schemeClr>
            </a:solidFill>
            <a:prstDash val="dash"/>
          </a:ln>
        </p:spPr>
        <p:style>
          <a:lnRef idx="1">
            <a:schemeClr val="dk1"/>
          </a:lnRef>
          <a:fillRef idx="0">
            <a:schemeClr val="dk1"/>
          </a:fillRef>
          <a:effectRef idx="0">
            <a:schemeClr val="dk1"/>
          </a:effectRef>
          <a:fontRef idx="minor">
            <a:schemeClr val="tx1"/>
          </a:fontRef>
        </p:style>
      </p:cxnSp>
      <p:cxnSp>
        <p:nvCxnSpPr>
          <p:cNvPr id="36" name="连接符: 肘形 35"/>
          <p:cNvCxnSpPr>
            <a:endCxn id="44" idx="1"/>
          </p:cNvCxnSpPr>
          <p:nvPr/>
        </p:nvCxnSpPr>
        <p:spPr>
          <a:xfrm flipV="1">
            <a:off x="6943340" y="2536657"/>
            <a:ext cx="1162239" cy="767063"/>
          </a:xfrm>
          <a:prstGeom prst="bentConnector3">
            <a:avLst/>
          </a:prstGeom>
          <a:ln w="19050" cap="rnd" cmpd="sng">
            <a:solidFill>
              <a:schemeClr val="tx1">
                <a:alpha val="54000"/>
              </a:schemeClr>
            </a:solidFill>
            <a:prstDash val="dash"/>
            <a:round/>
          </a:ln>
        </p:spPr>
        <p:style>
          <a:lnRef idx="1">
            <a:schemeClr val="accent1"/>
          </a:lnRef>
          <a:fillRef idx="0">
            <a:schemeClr val="accent1"/>
          </a:fillRef>
          <a:effectRef idx="0">
            <a:schemeClr val="accent1"/>
          </a:effectRef>
          <a:fontRef idx="minor">
            <a:schemeClr val="tx1"/>
          </a:fontRef>
        </p:style>
      </p:cxnSp>
      <p:sp>
        <p:nvSpPr>
          <p:cNvPr id="37" name="流程图: 接点 36"/>
          <p:cNvSpPr/>
          <p:nvPr/>
        </p:nvSpPr>
        <p:spPr>
          <a:xfrm>
            <a:off x="3981559" y="2296878"/>
            <a:ext cx="209725" cy="209725"/>
          </a:xfrm>
          <a:prstGeom prst="flowChartConnector">
            <a:avLst/>
          </a:prstGeom>
          <a:gradFill flip="none" rotWithShape="1">
            <a:gsLst>
              <a:gs pos="0">
                <a:schemeClr val="accent1">
                  <a:lumMod val="75000"/>
                  <a:tint val="66000"/>
                  <a:satMod val="160000"/>
                </a:schemeClr>
              </a:gs>
              <a:gs pos="50000">
                <a:schemeClr val="accent1">
                  <a:lumMod val="75000"/>
                  <a:tint val="44500"/>
                  <a:satMod val="160000"/>
                </a:schemeClr>
              </a:gs>
              <a:gs pos="100000">
                <a:schemeClr val="accent1">
                  <a:lumMod val="75000"/>
                  <a:tint val="23500"/>
                  <a:satMod val="160000"/>
                </a:schemeClr>
              </a:gs>
            </a:gsLst>
            <a:path path="circle">
              <a:fillToRect t="100000" r="100000"/>
            </a:path>
            <a:tileRect l="-100000" b="-100000"/>
          </a:gra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流程图: 接点 37"/>
          <p:cNvSpPr/>
          <p:nvPr/>
        </p:nvSpPr>
        <p:spPr>
          <a:xfrm>
            <a:off x="7987371" y="2431793"/>
            <a:ext cx="209725" cy="209725"/>
          </a:xfrm>
          <a:prstGeom prst="flowChartConnector">
            <a:avLst/>
          </a:prstGeom>
          <a:gradFill flip="none" rotWithShape="1">
            <a:gsLst>
              <a:gs pos="0">
                <a:schemeClr val="accent1">
                  <a:lumMod val="75000"/>
                  <a:tint val="66000"/>
                  <a:satMod val="160000"/>
                </a:schemeClr>
              </a:gs>
              <a:gs pos="50000">
                <a:schemeClr val="accent1">
                  <a:lumMod val="75000"/>
                  <a:tint val="44500"/>
                  <a:satMod val="160000"/>
                </a:schemeClr>
              </a:gs>
              <a:gs pos="100000">
                <a:schemeClr val="accent1">
                  <a:lumMod val="75000"/>
                  <a:tint val="23500"/>
                  <a:satMod val="160000"/>
                </a:schemeClr>
              </a:gs>
            </a:gsLst>
            <a:path path="circle">
              <a:fillToRect t="100000" r="100000"/>
            </a:path>
            <a:tileRect l="-100000" b="-100000"/>
          </a:gra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流程图: 接点 38"/>
          <p:cNvSpPr/>
          <p:nvPr/>
        </p:nvSpPr>
        <p:spPr>
          <a:xfrm>
            <a:off x="3845293" y="5083310"/>
            <a:ext cx="209725" cy="209725"/>
          </a:xfrm>
          <a:prstGeom prst="flowChartConnector">
            <a:avLst/>
          </a:prstGeom>
          <a:gradFill flip="none" rotWithShape="1">
            <a:gsLst>
              <a:gs pos="0">
                <a:schemeClr val="accent1">
                  <a:lumMod val="75000"/>
                  <a:tint val="66000"/>
                  <a:satMod val="160000"/>
                </a:schemeClr>
              </a:gs>
              <a:gs pos="50000">
                <a:schemeClr val="accent1">
                  <a:lumMod val="75000"/>
                  <a:tint val="44500"/>
                  <a:satMod val="160000"/>
                </a:schemeClr>
              </a:gs>
              <a:gs pos="100000">
                <a:schemeClr val="accent1">
                  <a:lumMod val="75000"/>
                  <a:tint val="23500"/>
                  <a:satMod val="160000"/>
                </a:schemeClr>
              </a:gs>
            </a:gsLst>
            <a:path path="circle">
              <a:fillToRect t="100000" r="100000"/>
            </a:path>
            <a:tileRect l="-100000" b="-100000"/>
          </a:gra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流程图: 接点 39"/>
          <p:cNvSpPr/>
          <p:nvPr/>
        </p:nvSpPr>
        <p:spPr>
          <a:xfrm>
            <a:off x="8136984" y="4999705"/>
            <a:ext cx="209725" cy="209725"/>
          </a:xfrm>
          <a:prstGeom prst="flowChartConnector">
            <a:avLst/>
          </a:prstGeom>
          <a:gradFill flip="none" rotWithShape="1">
            <a:gsLst>
              <a:gs pos="0">
                <a:schemeClr val="accent1">
                  <a:lumMod val="75000"/>
                  <a:tint val="66000"/>
                  <a:satMod val="160000"/>
                </a:schemeClr>
              </a:gs>
              <a:gs pos="50000">
                <a:schemeClr val="accent1">
                  <a:lumMod val="75000"/>
                  <a:tint val="44500"/>
                  <a:satMod val="160000"/>
                </a:schemeClr>
              </a:gs>
              <a:gs pos="100000">
                <a:schemeClr val="accent1">
                  <a:lumMod val="75000"/>
                  <a:tint val="23500"/>
                  <a:satMod val="160000"/>
                </a:schemeClr>
              </a:gs>
            </a:gsLst>
            <a:path path="circle">
              <a:fillToRect t="100000" r="100000"/>
            </a:path>
            <a:tileRect l="-100000" b="-100000"/>
          </a:gra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3" name="图表 2"/>
          <p:cNvGraphicFramePr/>
          <p:nvPr/>
        </p:nvGraphicFramePr>
        <p:xfrm>
          <a:off x="3803513" y="2286314"/>
          <a:ext cx="4462605" cy="3769262"/>
        </p:xfrm>
        <a:graphic>
          <a:graphicData uri="http://schemas.openxmlformats.org/drawingml/2006/chart">
            <c:chart xmlns:c="http://schemas.openxmlformats.org/drawingml/2006/chart" xmlns:r="http://schemas.openxmlformats.org/officeDocument/2006/relationships" r:id="rId1"/>
          </a:graphicData>
        </a:graphic>
      </p:graphicFrame>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59:morph option="byObject"/>
      </p:transition>
    </mc:Choice>
    <mc:Fallback>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2617056" y="3320142"/>
            <a:ext cx="5885543" cy="5885543"/>
            <a:chOff x="3153228" y="486228"/>
            <a:chExt cx="5885543" cy="5885543"/>
          </a:xfrm>
        </p:grpSpPr>
        <p:sp>
          <p:nvSpPr>
            <p:cNvPr id="8" name="椭圆 7"/>
            <p:cNvSpPr/>
            <p:nvPr/>
          </p:nvSpPr>
          <p:spPr>
            <a:xfrm>
              <a:off x="3153228" y="486228"/>
              <a:ext cx="5885543" cy="5885543"/>
            </a:xfrm>
            <a:prstGeom prst="ellipse">
              <a:avLst/>
            </a:prstGeom>
            <a:solidFill>
              <a:schemeClr val="bg1"/>
            </a:solidFill>
            <a:ln>
              <a:noFill/>
            </a:ln>
            <a:effectLst>
              <a:outerShdw blurRad="254000" sx="103000" sy="103000" algn="ctr" rotWithShape="0">
                <a:schemeClr val="accent5">
                  <a:lumMod val="7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2" name="椭圆 11"/>
            <p:cNvSpPr/>
            <p:nvPr/>
          </p:nvSpPr>
          <p:spPr>
            <a:xfrm>
              <a:off x="3739847" y="1072847"/>
              <a:ext cx="4712305" cy="4712305"/>
            </a:xfrm>
            <a:prstGeom prst="ellipse">
              <a:avLst/>
            </a:prstGeom>
            <a:solidFill>
              <a:schemeClr val="bg1">
                <a:lumMod val="100000"/>
              </a:schemeClr>
            </a:solidFill>
            <a:ln>
              <a:noFill/>
            </a:ln>
            <a:effectLst>
              <a:outerShdw blurRad="254000" sx="103000" sy="103000" algn="ctr" rotWithShape="0">
                <a:schemeClr val="accent5">
                  <a:lumMod val="7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13" name="椭圆 12"/>
            <p:cNvSpPr/>
            <p:nvPr/>
          </p:nvSpPr>
          <p:spPr>
            <a:xfrm>
              <a:off x="4326467" y="1659466"/>
              <a:ext cx="3539067" cy="3539067"/>
            </a:xfrm>
            <a:prstGeom prst="ellipse">
              <a:avLst/>
            </a:prstGeom>
            <a:solidFill>
              <a:schemeClr val="bg1">
                <a:lumMod val="100000"/>
              </a:schemeClr>
            </a:solidFill>
            <a:ln>
              <a:noFill/>
            </a:ln>
            <a:effectLst>
              <a:outerShdw blurRad="254000" sx="103000" sy="103000" algn="ctr" rotWithShape="0">
                <a:schemeClr val="accent5">
                  <a:lumMod val="7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7" name="椭圆 6"/>
            <p:cNvSpPr/>
            <p:nvPr/>
          </p:nvSpPr>
          <p:spPr>
            <a:xfrm>
              <a:off x="4913086" y="2246085"/>
              <a:ext cx="2365828" cy="2365828"/>
            </a:xfrm>
            <a:prstGeom prst="ellipse">
              <a:avLst/>
            </a:prstGeom>
            <a:solidFill>
              <a:schemeClr val="bg1"/>
            </a:solidFill>
            <a:ln>
              <a:noFill/>
            </a:ln>
            <a:effectLst>
              <a:outerShdw blurRad="254000" sx="103000" sy="103000" algn="ctr" rotWithShape="0">
                <a:schemeClr val="accent5">
                  <a:lumMod val="7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椭圆 4"/>
            <p:cNvSpPr/>
            <p:nvPr/>
          </p:nvSpPr>
          <p:spPr>
            <a:xfrm>
              <a:off x="5302135" y="2635135"/>
              <a:ext cx="1587727" cy="1587727"/>
            </a:xfrm>
            <a:prstGeom prst="ellipse">
              <a:avLst/>
            </a:prstGeom>
            <a:solidFill>
              <a:srgbClr val="384D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15" name="椭圆 14"/>
          <p:cNvSpPr/>
          <p:nvPr/>
        </p:nvSpPr>
        <p:spPr>
          <a:xfrm>
            <a:off x="-1756336" y="4180113"/>
            <a:ext cx="4164103" cy="4164103"/>
          </a:xfrm>
          <a:prstGeom prst="ellipse">
            <a:avLst/>
          </a:prstGeom>
          <a:noFill/>
          <a:ln>
            <a:solidFill>
              <a:schemeClr val="bg1">
                <a:lumMod val="8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6" name="椭圆 15"/>
          <p:cNvSpPr/>
          <p:nvPr/>
        </p:nvSpPr>
        <p:spPr>
          <a:xfrm>
            <a:off x="-2390498" y="3545952"/>
            <a:ext cx="5432423" cy="5432423"/>
          </a:xfrm>
          <a:prstGeom prst="ellipse">
            <a:avLst/>
          </a:prstGeom>
          <a:noFill/>
          <a:ln>
            <a:solidFill>
              <a:schemeClr val="bg1">
                <a:lumMod val="8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3" name="椭圆 22"/>
          <p:cNvSpPr/>
          <p:nvPr/>
        </p:nvSpPr>
        <p:spPr>
          <a:xfrm>
            <a:off x="561794" y="4134071"/>
            <a:ext cx="162106" cy="162106"/>
          </a:xfrm>
          <a:prstGeom prst="ellipse">
            <a:avLst/>
          </a:prstGeom>
          <a:solidFill>
            <a:srgbClr val="384D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4" name="椭圆 23"/>
          <p:cNvSpPr/>
          <p:nvPr/>
        </p:nvSpPr>
        <p:spPr>
          <a:xfrm>
            <a:off x="2575759" y="3199964"/>
            <a:ext cx="466166" cy="466166"/>
          </a:xfrm>
          <a:prstGeom prst="ellipse">
            <a:avLst/>
          </a:prstGeom>
          <a:solidFill>
            <a:srgbClr val="384D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5" name="椭圆 24"/>
          <p:cNvSpPr/>
          <p:nvPr/>
        </p:nvSpPr>
        <p:spPr>
          <a:xfrm>
            <a:off x="1702293" y="2844291"/>
            <a:ext cx="233083" cy="233083"/>
          </a:xfrm>
          <a:prstGeom prst="ellipse">
            <a:avLst/>
          </a:prstGeom>
          <a:solidFill>
            <a:srgbClr val="384D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7" name="圆: 空心 26"/>
          <p:cNvSpPr/>
          <p:nvPr/>
        </p:nvSpPr>
        <p:spPr>
          <a:xfrm>
            <a:off x="10152933" y="-682172"/>
            <a:ext cx="1364343" cy="1364343"/>
          </a:xfrm>
          <a:prstGeom prst="donut">
            <a:avLst>
              <a:gd name="adj" fmla="val 17845"/>
            </a:avLst>
          </a:prstGeom>
          <a:solidFill>
            <a:srgbClr val="384D8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tx1"/>
              </a:solidFill>
            </a:endParaRPr>
          </a:p>
        </p:txBody>
      </p:sp>
      <p:grpSp>
        <p:nvGrpSpPr>
          <p:cNvPr id="44" name="组合 43"/>
          <p:cNvGrpSpPr/>
          <p:nvPr/>
        </p:nvGrpSpPr>
        <p:grpSpPr>
          <a:xfrm>
            <a:off x="4413380" y="1691790"/>
            <a:ext cx="7018188" cy="3637300"/>
            <a:chOff x="4413380" y="2137332"/>
            <a:chExt cx="7018188" cy="3637300"/>
          </a:xfrm>
        </p:grpSpPr>
        <p:sp>
          <p:nvSpPr>
            <p:cNvPr id="26" name="矩形 25"/>
            <p:cNvSpPr/>
            <p:nvPr/>
          </p:nvSpPr>
          <p:spPr>
            <a:xfrm>
              <a:off x="4413380" y="2137332"/>
              <a:ext cx="7018188" cy="1323439"/>
            </a:xfrm>
            <a:prstGeom prst="rect">
              <a:avLst/>
            </a:prstGeom>
          </p:spPr>
          <p:txBody>
            <a:bodyPr wrap="square">
              <a:spAutoFit/>
            </a:bodyPr>
            <a:lstStyle/>
            <a:p>
              <a:r>
                <a:rPr lang="zh-CN" altLang="en-US" sz="8000" b="1" dirty="0">
                  <a:solidFill>
                    <a:srgbClr val="384D8F"/>
                  </a:solidFill>
                  <a:cs typeface="+mn-ea"/>
                  <a:sym typeface="+mn-lt"/>
                </a:rPr>
                <a:t>感</a:t>
              </a:r>
              <a:r>
                <a:rPr lang="en-US" altLang="zh-CN" sz="4800" b="1" dirty="0">
                  <a:solidFill>
                    <a:srgbClr val="384D8F"/>
                  </a:solidFill>
                  <a:cs typeface="+mn-ea"/>
                  <a:sym typeface="+mn-lt"/>
                </a:rPr>
                <a:t>/</a:t>
              </a:r>
              <a:r>
                <a:rPr lang="zh-CN" altLang="en-US" sz="8000" b="1" dirty="0">
                  <a:solidFill>
                    <a:srgbClr val="384D8F"/>
                  </a:solidFill>
                  <a:cs typeface="+mn-ea"/>
                  <a:sym typeface="+mn-lt"/>
                </a:rPr>
                <a:t>谢</a:t>
              </a:r>
              <a:r>
                <a:rPr lang="en-US" altLang="zh-CN" sz="4800" b="1" dirty="0">
                  <a:solidFill>
                    <a:srgbClr val="384D8F"/>
                  </a:solidFill>
                  <a:cs typeface="+mn-ea"/>
                  <a:sym typeface="+mn-lt"/>
                </a:rPr>
                <a:t>/</a:t>
              </a:r>
              <a:r>
                <a:rPr lang="zh-CN" altLang="en-US" sz="8000" b="1" dirty="0">
                  <a:solidFill>
                    <a:srgbClr val="384D8F"/>
                  </a:solidFill>
                  <a:cs typeface="+mn-ea"/>
                  <a:sym typeface="+mn-lt"/>
                </a:rPr>
                <a:t>观</a:t>
              </a:r>
              <a:r>
                <a:rPr lang="en-US" altLang="zh-CN" sz="4800" b="1" dirty="0">
                  <a:solidFill>
                    <a:srgbClr val="384D8F"/>
                  </a:solidFill>
                  <a:cs typeface="+mn-ea"/>
                  <a:sym typeface="+mn-lt"/>
                </a:rPr>
                <a:t>/</a:t>
              </a:r>
              <a:r>
                <a:rPr lang="zh-CN" altLang="en-US" sz="8000" b="1" dirty="0">
                  <a:solidFill>
                    <a:srgbClr val="384D8F"/>
                  </a:solidFill>
                  <a:cs typeface="+mn-ea"/>
                  <a:sym typeface="+mn-lt"/>
                </a:rPr>
                <a:t>看</a:t>
              </a:r>
              <a:endParaRPr lang="zh-CN" altLang="en-US" sz="6600" b="1" dirty="0">
                <a:solidFill>
                  <a:srgbClr val="384D8F"/>
                </a:solidFill>
                <a:cs typeface="+mn-ea"/>
                <a:sym typeface="+mn-lt"/>
              </a:endParaRPr>
            </a:p>
          </p:txBody>
        </p:sp>
        <p:grpSp>
          <p:nvGrpSpPr>
            <p:cNvPr id="28" name="组合 27"/>
            <p:cNvGrpSpPr/>
            <p:nvPr/>
          </p:nvGrpSpPr>
          <p:grpSpPr>
            <a:xfrm>
              <a:off x="4423901" y="3333437"/>
              <a:ext cx="6099413" cy="846676"/>
              <a:chOff x="6426200" y="5214874"/>
              <a:chExt cx="4584700" cy="821990"/>
            </a:xfrm>
          </p:grpSpPr>
          <p:sp>
            <p:nvSpPr>
              <p:cNvPr id="29" name="文本框 28"/>
              <p:cNvSpPr txBox="1"/>
              <p:nvPr/>
            </p:nvSpPr>
            <p:spPr>
              <a:xfrm>
                <a:off x="6426200" y="5502459"/>
                <a:ext cx="4584700" cy="268923"/>
              </a:xfrm>
              <a:prstGeom prst="rect">
                <a:avLst/>
              </a:prstGeom>
              <a:noFill/>
            </p:spPr>
            <p:txBody>
              <a:bodyPr wrap="square">
                <a:spAutoFit/>
              </a:bodyPr>
              <a:lstStyle/>
              <a:p>
                <a:pPr algn="dist"/>
                <a:r>
                  <a:rPr lang="en-US" altLang="zh-CN" sz="1200" spc="300" dirty="0">
                    <a:solidFill>
                      <a:schemeClr val="bg1">
                        <a:lumMod val="65000"/>
                      </a:schemeClr>
                    </a:solidFill>
                    <a:latin typeface="汉仪雅酷黑 45W" panose="020B0404020202020204" pitchFamily="34" charset="-122"/>
                    <a:ea typeface="汉仪雅酷黑 45W" panose="020B0404020202020204" pitchFamily="34" charset="-122"/>
                  </a:rPr>
                  <a:t>THANKS FOR WATCHING</a:t>
                </a:r>
                <a:endParaRPr lang="en-US" altLang="zh-CN" sz="1200" spc="300" dirty="0">
                  <a:solidFill>
                    <a:schemeClr val="bg1">
                      <a:lumMod val="65000"/>
                    </a:schemeClr>
                  </a:solidFill>
                  <a:latin typeface="汉仪雅酷黑 45W" panose="020B0404020202020204" pitchFamily="34" charset="-122"/>
                  <a:ea typeface="汉仪雅酷黑 45W" panose="020B0404020202020204" pitchFamily="34" charset="-122"/>
                </a:endParaRPr>
              </a:p>
            </p:txBody>
          </p:sp>
          <p:sp>
            <p:nvSpPr>
              <p:cNvPr id="30" name="矩形 29"/>
              <p:cNvSpPr/>
              <p:nvPr/>
            </p:nvSpPr>
            <p:spPr>
              <a:xfrm>
                <a:off x="6426200" y="5214874"/>
                <a:ext cx="4559300" cy="173360"/>
              </a:xfrm>
              <a:prstGeom prst="rect">
                <a:avLst/>
              </a:prstGeom>
              <a:gradFill flip="none" rotWithShape="1">
                <a:gsLst>
                  <a:gs pos="0">
                    <a:schemeClr val="bg1"/>
                  </a:gs>
                  <a:gs pos="100000">
                    <a:schemeClr val="bg1">
                      <a:lumMod val="9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p:cNvSpPr/>
              <p:nvPr/>
            </p:nvSpPr>
            <p:spPr>
              <a:xfrm flipV="1">
                <a:off x="6426200" y="5863504"/>
                <a:ext cx="4559300" cy="173360"/>
              </a:xfrm>
              <a:prstGeom prst="rect">
                <a:avLst/>
              </a:prstGeom>
              <a:gradFill flip="none" rotWithShape="1">
                <a:gsLst>
                  <a:gs pos="0">
                    <a:schemeClr val="bg1"/>
                  </a:gs>
                  <a:gs pos="100000">
                    <a:schemeClr val="bg1">
                      <a:lumMod val="9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5" name="图形 4"/>
            <p:cNvGrpSpPr/>
            <p:nvPr/>
          </p:nvGrpSpPr>
          <p:grpSpPr>
            <a:xfrm>
              <a:off x="4640686" y="5113549"/>
              <a:ext cx="201061" cy="270657"/>
              <a:chOff x="6272974" y="1642396"/>
              <a:chExt cx="247650" cy="333373"/>
            </a:xfrm>
            <a:solidFill>
              <a:srgbClr val="394B91"/>
            </a:solidFill>
          </p:grpSpPr>
          <p:sp>
            <p:nvSpPr>
              <p:cNvPr id="36" name="任意多边形: 形状 35"/>
              <p:cNvSpPr/>
              <p:nvPr/>
            </p:nvSpPr>
            <p:spPr>
              <a:xfrm rot="-1356795">
                <a:off x="6329931" y="1662936"/>
                <a:ext cx="133537" cy="133537"/>
              </a:xfrm>
              <a:custGeom>
                <a:avLst/>
                <a:gdLst>
                  <a:gd name="connsiteX0" fmla="*/ 133537 w 133537"/>
                  <a:gd name="connsiteY0" fmla="*/ 66769 h 133537"/>
                  <a:gd name="connsiteX1" fmla="*/ 66769 w 133537"/>
                  <a:gd name="connsiteY1" fmla="*/ 133537 h 133537"/>
                  <a:gd name="connsiteX2" fmla="*/ 0 w 133537"/>
                  <a:gd name="connsiteY2" fmla="*/ 66769 h 133537"/>
                  <a:gd name="connsiteX3" fmla="*/ 66769 w 133537"/>
                  <a:gd name="connsiteY3" fmla="*/ 0 h 133537"/>
                  <a:gd name="connsiteX4" fmla="*/ 133537 w 133537"/>
                  <a:gd name="connsiteY4" fmla="*/ 66769 h 1335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537" h="133537">
                    <a:moveTo>
                      <a:pt x="133537" y="66769"/>
                    </a:moveTo>
                    <a:cubicBezTo>
                      <a:pt x="133537" y="103644"/>
                      <a:pt x="103644" y="133537"/>
                      <a:pt x="66769" y="133537"/>
                    </a:cubicBezTo>
                    <a:cubicBezTo>
                      <a:pt x="29893" y="133537"/>
                      <a:pt x="0" y="103644"/>
                      <a:pt x="0" y="66769"/>
                    </a:cubicBezTo>
                    <a:cubicBezTo>
                      <a:pt x="0" y="29893"/>
                      <a:pt x="29893" y="0"/>
                      <a:pt x="66769" y="0"/>
                    </a:cubicBezTo>
                    <a:cubicBezTo>
                      <a:pt x="103644" y="0"/>
                      <a:pt x="133537" y="29893"/>
                      <a:pt x="133537" y="66769"/>
                    </a:cubicBezTo>
                    <a:close/>
                  </a:path>
                </a:pathLst>
              </a:custGeom>
              <a:grpFill/>
              <a:ln w="9525" cap="flat">
                <a:noFill/>
                <a:prstDash val="solid"/>
                <a:miter/>
              </a:ln>
            </p:spPr>
            <p:txBody>
              <a:bodyPr rtlCol="0" anchor="ctr"/>
              <a:lstStyle/>
              <a:p>
                <a:endParaRPr lang="zh-CN" altLang="en-US" sz="1600">
                  <a:cs typeface="+mn-ea"/>
                  <a:sym typeface="+mn-lt"/>
                </a:endParaRPr>
              </a:p>
            </p:txBody>
          </p:sp>
          <p:sp>
            <p:nvSpPr>
              <p:cNvPr id="37" name="任意多边形: 形状 36"/>
              <p:cNvSpPr/>
              <p:nvPr/>
            </p:nvSpPr>
            <p:spPr>
              <a:xfrm>
                <a:off x="6272974" y="1819465"/>
                <a:ext cx="247650" cy="156305"/>
              </a:xfrm>
              <a:custGeom>
                <a:avLst/>
                <a:gdLst>
                  <a:gd name="connsiteX0" fmla="*/ 123825 w 247650"/>
                  <a:gd name="connsiteY0" fmla="*/ 0 h 156305"/>
                  <a:gd name="connsiteX1" fmla="*/ 123825 w 247650"/>
                  <a:gd name="connsiteY1" fmla="*/ 0 h 156305"/>
                  <a:gd name="connsiteX2" fmla="*/ 0 w 247650"/>
                  <a:gd name="connsiteY2" fmla="*/ 123825 h 156305"/>
                  <a:gd name="connsiteX3" fmla="*/ 0 w 247650"/>
                  <a:gd name="connsiteY3" fmla="*/ 123825 h 156305"/>
                  <a:gd name="connsiteX4" fmla="*/ 32480 w 247650"/>
                  <a:gd name="connsiteY4" fmla="*/ 156305 h 156305"/>
                  <a:gd name="connsiteX5" fmla="*/ 215170 w 247650"/>
                  <a:gd name="connsiteY5" fmla="*/ 156305 h 156305"/>
                  <a:gd name="connsiteX6" fmla="*/ 247650 w 247650"/>
                  <a:gd name="connsiteY6" fmla="*/ 123825 h 156305"/>
                  <a:gd name="connsiteX7" fmla="*/ 247650 w 247650"/>
                  <a:gd name="connsiteY7" fmla="*/ 123825 h 156305"/>
                  <a:gd name="connsiteX8" fmla="*/ 123825 w 247650"/>
                  <a:gd name="connsiteY8" fmla="*/ 0 h 156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7650" h="156305">
                    <a:moveTo>
                      <a:pt x="123825" y="0"/>
                    </a:moveTo>
                    <a:lnTo>
                      <a:pt x="123825" y="0"/>
                    </a:lnTo>
                    <a:cubicBezTo>
                      <a:pt x="55436" y="0"/>
                      <a:pt x="0" y="55435"/>
                      <a:pt x="0" y="123825"/>
                    </a:cubicBezTo>
                    <a:lnTo>
                      <a:pt x="0" y="123825"/>
                    </a:lnTo>
                    <a:cubicBezTo>
                      <a:pt x="0" y="141732"/>
                      <a:pt x="14573" y="156305"/>
                      <a:pt x="32480" y="156305"/>
                    </a:cubicBezTo>
                    <a:lnTo>
                      <a:pt x="215170" y="156305"/>
                    </a:lnTo>
                    <a:cubicBezTo>
                      <a:pt x="233077" y="156305"/>
                      <a:pt x="247650" y="141732"/>
                      <a:pt x="247650" y="123825"/>
                    </a:cubicBezTo>
                    <a:lnTo>
                      <a:pt x="247650" y="123825"/>
                    </a:lnTo>
                    <a:cubicBezTo>
                      <a:pt x="247650" y="55435"/>
                      <a:pt x="192215" y="0"/>
                      <a:pt x="123825" y="0"/>
                    </a:cubicBezTo>
                    <a:close/>
                  </a:path>
                </a:pathLst>
              </a:custGeom>
              <a:grpFill/>
              <a:ln w="9525" cap="flat">
                <a:noFill/>
                <a:prstDash val="solid"/>
                <a:miter/>
              </a:ln>
            </p:spPr>
            <p:txBody>
              <a:bodyPr rtlCol="0" anchor="ctr"/>
              <a:lstStyle/>
              <a:p>
                <a:endParaRPr lang="zh-CN" altLang="en-US" sz="1600">
                  <a:cs typeface="+mn-ea"/>
                  <a:sym typeface="+mn-lt"/>
                </a:endParaRPr>
              </a:p>
            </p:txBody>
          </p:sp>
        </p:grpSp>
        <p:sp>
          <p:nvSpPr>
            <p:cNvPr id="41" name="任意多边形: 形状 40"/>
            <p:cNvSpPr/>
            <p:nvPr/>
          </p:nvSpPr>
          <p:spPr>
            <a:xfrm>
              <a:off x="4717913" y="5713914"/>
              <a:ext cx="60718" cy="60718"/>
            </a:xfrm>
            <a:custGeom>
              <a:avLst/>
              <a:gdLst>
                <a:gd name="connsiteX0" fmla="*/ 34099 w 68199"/>
                <a:gd name="connsiteY0" fmla="*/ 0 h 68199"/>
                <a:gd name="connsiteX1" fmla="*/ 0 w 68199"/>
                <a:gd name="connsiteY1" fmla="*/ 34100 h 68199"/>
                <a:gd name="connsiteX2" fmla="*/ 34099 w 68199"/>
                <a:gd name="connsiteY2" fmla="*/ 68199 h 68199"/>
                <a:gd name="connsiteX3" fmla="*/ 68199 w 68199"/>
                <a:gd name="connsiteY3" fmla="*/ 34100 h 68199"/>
                <a:gd name="connsiteX4" fmla="*/ 34099 w 68199"/>
                <a:gd name="connsiteY4" fmla="*/ 0 h 681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199" h="68199">
                  <a:moveTo>
                    <a:pt x="34099" y="0"/>
                  </a:moveTo>
                  <a:cubicBezTo>
                    <a:pt x="15335" y="0"/>
                    <a:pt x="0" y="15240"/>
                    <a:pt x="0" y="34100"/>
                  </a:cubicBezTo>
                  <a:cubicBezTo>
                    <a:pt x="0" y="52864"/>
                    <a:pt x="15240" y="68199"/>
                    <a:pt x="34099" y="68199"/>
                  </a:cubicBezTo>
                  <a:cubicBezTo>
                    <a:pt x="52864" y="68199"/>
                    <a:pt x="68199" y="52959"/>
                    <a:pt x="68199" y="34100"/>
                  </a:cubicBezTo>
                  <a:cubicBezTo>
                    <a:pt x="68199" y="15335"/>
                    <a:pt x="52959" y="0"/>
                    <a:pt x="34099" y="0"/>
                  </a:cubicBezTo>
                  <a:close/>
                </a:path>
              </a:pathLst>
            </a:custGeom>
            <a:solidFill>
              <a:srgbClr val="394B91"/>
            </a:solidFill>
            <a:ln w="9525" cap="flat">
              <a:noFill/>
              <a:prstDash val="solid"/>
              <a:miter/>
            </a:ln>
          </p:spPr>
          <p:txBody>
            <a:bodyPr rtlCol="0" anchor="ctr"/>
            <a:lstStyle/>
            <a:p>
              <a:endParaRPr lang="zh-CN" altLang="en-US" sz="1600">
                <a:cs typeface="+mn-ea"/>
                <a:sym typeface="+mn-lt"/>
              </a:endParaRPr>
            </a:p>
          </p:txBody>
        </p:sp>
      </p:grpSp>
      <p:sp>
        <p:nvSpPr>
          <p:cNvPr id="43" name="圆: 空心 42"/>
          <p:cNvSpPr/>
          <p:nvPr/>
        </p:nvSpPr>
        <p:spPr>
          <a:xfrm>
            <a:off x="10368833" y="5255315"/>
            <a:ext cx="3097704" cy="3097704"/>
          </a:xfrm>
          <a:prstGeom prst="donut">
            <a:avLst>
              <a:gd name="adj" fmla="val 1784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tx1"/>
              </a:solidFill>
            </a:endParaRPr>
          </a:p>
        </p:txBody>
      </p:sp>
      <p:sp>
        <p:nvSpPr>
          <p:cNvPr id="45" name="椭圆 44"/>
          <p:cNvSpPr/>
          <p:nvPr/>
        </p:nvSpPr>
        <p:spPr>
          <a:xfrm>
            <a:off x="2933954" y="5676741"/>
            <a:ext cx="124756" cy="124756"/>
          </a:xfrm>
          <a:prstGeom prst="ellipse">
            <a:avLst/>
          </a:prstGeom>
          <a:solidFill>
            <a:srgbClr val="384D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 name="文本框 1"/>
          <p:cNvSpPr txBox="1"/>
          <p:nvPr/>
        </p:nvSpPr>
        <p:spPr>
          <a:xfrm>
            <a:off x="5097835" y="4561384"/>
            <a:ext cx="4001994" cy="706988"/>
          </a:xfrm>
          <a:prstGeom prst="rect">
            <a:avLst/>
          </a:prstGeom>
          <a:noFill/>
        </p:spPr>
        <p:txBody>
          <a:bodyPr wrap="square">
            <a:spAutoFit/>
          </a:bodyPr>
          <a:lstStyle/>
          <a:p>
            <a:pPr>
              <a:lnSpc>
                <a:spcPct val="150000"/>
              </a:lnSpc>
            </a:pPr>
            <a:r>
              <a:rPr lang="en-US" altLang="zh-CN" sz="1400" dirty="0"/>
              <a:t>2052050</a:t>
            </a:r>
            <a:r>
              <a:rPr lang="zh-CN" altLang="en-US" sz="1400" dirty="0"/>
              <a:t>胡永乐 </a:t>
            </a:r>
            <a:r>
              <a:rPr lang="en-US" altLang="zh-CN" sz="1400" dirty="0"/>
              <a:t>2152971</a:t>
            </a:r>
            <a:r>
              <a:rPr lang="zh-CN" altLang="en-US" sz="1400" dirty="0"/>
              <a:t>何思翰 </a:t>
            </a:r>
            <a:endParaRPr lang="en-US" altLang="zh-CN" sz="1400" dirty="0"/>
          </a:p>
          <a:p>
            <a:pPr>
              <a:lnSpc>
                <a:spcPct val="150000"/>
              </a:lnSpc>
            </a:pPr>
            <a:r>
              <a:rPr lang="en-US" altLang="zh-CN" sz="1400" dirty="0"/>
              <a:t>2152216</a:t>
            </a:r>
            <a:r>
              <a:rPr lang="zh-CN" altLang="en-US" sz="1400" dirty="0"/>
              <a:t>蒋钰萱 </a:t>
            </a:r>
            <a:r>
              <a:rPr lang="en-US" altLang="zh-CN" sz="1400" dirty="0"/>
              <a:t>2054099</a:t>
            </a:r>
            <a:r>
              <a:rPr lang="zh-CN" altLang="en-US" sz="1400" dirty="0"/>
              <a:t>叶洁颖  </a:t>
            </a:r>
            <a:endParaRPr lang="zh-CN" altLang="en-US" sz="1400"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59:morph option="byObject"/>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圆角 3"/>
          <p:cNvSpPr/>
          <p:nvPr/>
        </p:nvSpPr>
        <p:spPr>
          <a:xfrm>
            <a:off x="1310812" y="1285912"/>
            <a:ext cx="9570376" cy="4286175"/>
          </a:xfrm>
          <a:prstGeom prst="roundRect">
            <a:avLst>
              <a:gd name="adj" fmla="val 6296"/>
            </a:avLst>
          </a:prstGeom>
          <a:solidFill>
            <a:schemeClr val="bg1">
              <a:lumMod val="100000"/>
            </a:schemeClr>
          </a:solidFill>
          <a:ln>
            <a:noFill/>
          </a:ln>
          <a:effectLst>
            <a:outerShdw blurRad="254000" sx="103000" sy="103000" algn="ctr" rotWithShape="0">
              <a:schemeClr val="accent5">
                <a:lumMod val="7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endParaRPr>
          </a:p>
        </p:txBody>
      </p:sp>
      <p:pic>
        <p:nvPicPr>
          <p:cNvPr id="11" name="图片 10"/>
          <p:cNvPicPr>
            <a:picLocks noChangeAspect="1"/>
          </p:cNvPicPr>
          <p:nvPr/>
        </p:nvPicPr>
        <p:blipFill rotWithShape="1">
          <a:blip r:embed="rId1"/>
          <a:srcRect l="50000"/>
          <a:stretch>
            <a:fillRect/>
          </a:stretch>
        </p:blipFill>
        <p:spPr>
          <a:xfrm>
            <a:off x="1310812" y="1347034"/>
            <a:ext cx="2081964" cy="4163929"/>
          </a:xfrm>
          <a:prstGeom prst="rect">
            <a:avLst/>
          </a:prstGeom>
        </p:spPr>
      </p:pic>
      <p:sp>
        <p:nvSpPr>
          <p:cNvPr id="12" name="文本框 11"/>
          <p:cNvSpPr txBox="1"/>
          <p:nvPr/>
        </p:nvSpPr>
        <p:spPr>
          <a:xfrm>
            <a:off x="1405080" y="3198165"/>
            <a:ext cx="772998" cy="461665"/>
          </a:xfrm>
          <a:prstGeom prst="rect">
            <a:avLst/>
          </a:prstGeom>
          <a:noFill/>
        </p:spPr>
        <p:txBody>
          <a:bodyPr wrap="square" rtlCol="0">
            <a:spAutoFit/>
          </a:bodyPr>
          <a:lstStyle/>
          <a:p>
            <a:r>
              <a:rPr lang="en-US" altLang="zh-CN" sz="2400" spc="-150" dirty="0">
                <a:solidFill>
                  <a:schemeClr val="bg1"/>
                </a:solidFill>
                <a:effectLst>
                  <a:outerShdw blurRad="38100" dist="38100" dir="2700000" algn="tl">
                    <a:srgbClr val="000000">
                      <a:alpha val="43137"/>
                    </a:srgbClr>
                  </a:outerShdw>
                </a:effectLst>
              </a:rPr>
              <a:t>01</a:t>
            </a:r>
            <a:endParaRPr lang="zh-CN" altLang="en-US" sz="2400" spc="-150" dirty="0">
              <a:solidFill>
                <a:schemeClr val="bg1"/>
              </a:solidFill>
              <a:effectLst>
                <a:outerShdw blurRad="38100" dist="38100" dir="2700000" algn="tl">
                  <a:srgbClr val="000000">
                    <a:alpha val="43137"/>
                  </a:srgbClr>
                </a:outerShdw>
              </a:effectLst>
            </a:endParaRPr>
          </a:p>
        </p:txBody>
      </p:sp>
      <p:sp>
        <p:nvSpPr>
          <p:cNvPr id="13" name="矩形 12"/>
          <p:cNvSpPr/>
          <p:nvPr/>
        </p:nvSpPr>
        <p:spPr>
          <a:xfrm>
            <a:off x="9552009" y="1876921"/>
            <a:ext cx="1329179" cy="28280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tx1"/>
              </a:solidFill>
            </a:endParaRPr>
          </a:p>
        </p:txBody>
      </p:sp>
      <p:sp>
        <p:nvSpPr>
          <p:cNvPr id="14" name="文本框 13"/>
          <p:cNvSpPr txBox="1"/>
          <p:nvPr/>
        </p:nvSpPr>
        <p:spPr>
          <a:xfrm>
            <a:off x="3940022" y="2967332"/>
            <a:ext cx="5847445" cy="923330"/>
          </a:xfrm>
          <a:prstGeom prst="rect">
            <a:avLst/>
          </a:prstGeom>
          <a:noFill/>
        </p:spPr>
        <p:txBody>
          <a:bodyPr wrap="square" rtlCol="0">
            <a:spAutoFit/>
          </a:bodyPr>
          <a:lstStyle/>
          <a:p>
            <a:r>
              <a:rPr lang="zh-CN" altLang="en-US" sz="5400" spc="300" dirty="0"/>
              <a:t>存储模型与优化</a:t>
            </a:r>
            <a:endParaRPr lang="zh-CN" altLang="en-US" sz="5400" spc="300"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59:morph option="byObject"/>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rotWithShape="1">
          <a:blip r:embed="rId1"/>
          <a:srcRect l="46467"/>
          <a:stretch>
            <a:fillRect/>
          </a:stretch>
        </p:blipFill>
        <p:spPr>
          <a:xfrm>
            <a:off x="0" y="149214"/>
            <a:ext cx="514795" cy="963149"/>
          </a:xfrm>
          <a:prstGeom prst="rect">
            <a:avLst/>
          </a:prstGeom>
        </p:spPr>
      </p:pic>
      <p:sp>
        <p:nvSpPr>
          <p:cNvPr id="8" name="文本框 7"/>
          <p:cNvSpPr txBox="1"/>
          <p:nvPr/>
        </p:nvSpPr>
        <p:spPr>
          <a:xfrm>
            <a:off x="621786" y="369178"/>
            <a:ext cx="2055425" cy="523220"/>
          </a:xfrm>
          <a:prstGeom prst="rect">
            <a:avLst/>
          </a:prstGeom>
          <a:noFill/>
        </p:spPr>
        <p:txBody>
          <a:bodyPr wrap="square" rtlCol="0">
            <a:spAutoFit/>
          </a:bodyPr>
          <a:lstStyle/>
          <a:p>
            <a:r>
              <a:rPr lang="zh-CN" altLang="en-US" sz="2800" spc="300" dirty="0"/>
              <a:t>存储模型</a:t>
            </a:r>
            <a:endParaRPr lang="zh-CN" altLang="en-US" sz="2800" spc="300" dirty="0"/>
          </a:p>
        </p:txBody>
      </p:sp>
      <p:sp>
        <p:nvSpPr>
          <p:cNvPr id="6" name="矩形: 圆角 5"/>
          <p:cNvSpPr/>
          <p:nvPr/>
        </p:nvSpPr>
        <p:spPr>
          <a:xfrm>
            <a:off x="851015" y="1550021"/>
            <a:ext cx="5368810" cy="4545979"/>
          </a:xfrm>
          <a:prstGeom prst="roundRect">
            <a:avLst>
              <a:gd name="adj" fmla="val 1000"/>
            </a:avLst>
          </a:prstGeom>
          <a:solidFill>
            <a:schemeClr val="bg1">
              <a:lumMod val="100000"/>
            </a:schemeClr>
          </a:solidFill>
          <a:ln>
            <a:noFill/>
          </a:ln>
          <a:effectLst>
            <a:outerShdw blurRad="254000" sx="103000" sy="103000" algn="ctr" rotWithShape="0">
              <a:schemeClr val="accent5">
                <a:lumMod val="7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endParaRPr>
          </a:p>
        </p:txBody>
      </p:sp>
      <p:sp>
        <p:nvSpPr>
          <p:cNvPr id="20" name="矩形 19"/>
          <p:cNvSpPr/>
          <p:nvPr/>
        </p:nvSpPr>
        <p:spPr>
          <a:xfrm>
            <a:off x="1184788" y="1914641"/>
            <a:ext cx="2557986" cy="400110"/>
          </a:xfrm>
          <a:prstGeom prst="rect">
            <a:avLst/>
          </a:prstGeom>
        </p:spPr>
        <p:txBody>
          <a:bodyPr wrap="square">
            <a:spAutoFit/>
          </a:bodyPr>
          <a:lstStyle/>
          <a:p>
            <a:r>
              <a:rPr lang="zh-CN" altLang="en-US" sz="2000" dirty="0"/>
              <a:t>关系型数据库</a:t>
            </a:r>
            <a:endParaRPr lang="zh-CN" altLang="en-US" sz="2000" dirty="0"/>
          </a:p>
        </p:txBody>
      </p:sp>
      <p:sp>
        <p:nvSpPr>
          <p:cNvPr id="22" name="矩形 21"/>
          <p:cNvSpPr/>
          <p:nvPr/>
        </p:nvSpPr>
        <p:spPr>
          <a:xfrm>
            <a:off x="1184788" y="2327027"/>
            <a:ext cx="4549262" cy="4222118"/>
          </a:xfrm>
          <a:prstGeom prst="rect">
            <a:avLst/>
          </a:prstGeom>
        </p:spPr>
        <p:txBody>
          <a:bodyPr wrap="square">
            <a:spAutoFit/>
          </a:bodyPr>
          <a:lstStyle/>
          <a:p>
            <a:pPr>
              <a:lnSpc>
                <a:spcPct val="150000"/>
              </a:lnSpc>
            </a:pPr>
            <a:r>
              <a:rPr lang="zh-CN" altLang="en-US" sz="1200" dirty="0">
                <a:latin typeface="汉仪雅酷黑 45W" panose="020B0404020202020204" pitchFamily="34" charset="-122"/>
                <a:ea typeface="汉仪雅酷黑 45W" panose="020B0404020202020204" pitchFamily="34" charset="-122"/>
              </a:rPr>
              <a:t>该项目旨在存储有关电影的基本信息，包括演员信息、评分信息、时间信息等多个维度的数据。数据库的操作主要涉及大量高并发查询，因此在关系型数据库设计中，采用了星型模式（</a:t>
            </a:r>
            <a:r>
              <a:rPr lang="en-US" altLang="zh-CN" sz="1200" dirty="0">
                <a:latin typeface="汉仪雅酷黑 45W" panose="020B0404020202020204" pitchFamily="34" charset="-122"/>
                <a:ea typeface="汉仪雅酷黑 45W" panose="020B0404020202020204" pitchFamily="34" charset="-122"/>
              </a:rPr>
              <a:t>Star Schema</a:t>
            </a:r>
            <a:r>
              <a:rPr lang="zh-CN" altLang="en-US" sz="1200" dirty="0">
                <a:latin typeface="汉仪雅酷黑 45W" panose="020B0404020202020204" pitchFamily="34" charset="-122"/>
                <a:ea typeface="汉仪雅酷黑 45W" panose="020B0404020202020204" pitchFamily="34" charset="-122"/>
              </a:rPr>
              <a:t>）以提高查询效率。</a:t>
            </a:r>
            <a:endParaRPr lang="en-US" altLang="zh-CN" sz="1200" dirty="0">
              <a:latin typeface="汉仪雅酷黑 45W" panose="020B0404020202020204" pitchFamily="34" charset="-122"/>
              <a:ea typeface="汉仪雅酷黑 45W" panose="020B0404020202020204" pitchFamily="34" charset="-122"/>
            </a:endParaRPr>
          </a:p>
          <a:p>
            <a:pPr>
              <a:lnSpc>
                <a:spcPct val="150000"/>
              </a:lnSpc>
            </a:pPr>
            <a:endParaRPr lang="en-US" altLang="zh-CN" sz="1200" dirty="0">
              <a:latin typeface="汉仪雅酷黑 45W" panose="020B0404020202020204" pitchFamily="34" charset="-122"/>
              <a:ea typeface="汉仪雅酷黑 45W" panose="020B0404020202020204" pitchFamily="34" charset="-122"/>
            </a:endParaRPr>
          </a:p>
          <a:p>
            <a:pPr>
              <a:lnSpc>
                <a:spcPct val="150000"/>
              </a:lnSpc>
            </a:pPr>
            <a:r>
              <a:rPr lang="zh-CN" altLang="en-US" sz="1200" dirty="0">
                <a:latin typeface="汉仪雅酷黑 45W" panose="020B0404020202020204" pitchFamily="34" charset="-122"/>
                <a:ea typeface="汉仪雅酷黑 45W" panose="020B0404020202020204" pitchFamily="34" charset="-122"/>
              </a:rPr>
              <a:t>在实际存储中，我们采用了一种优化的数据模型，以减少在事实表中存储演员和导演信息导致的冗余行。相较于将外键直接存储在电影表中，我们将演员表和维度表中的电影 </a:t>
            </a:r>
            <a:r>
              <a:rPr lang="en-US" altLang="zh-CN" sz="1200" dirty="0">
                <a:latin typeface="汉仪雅酷黑 45W" panose="020B0404020202020204" pitchFamily="34" charset="-122"/>
                <a:ea typeface="汉仪雅酷黑 45W" panose="020B0404020202020204" pitchFamily="34" charset="-122"/>
              </a:rPr>
              <a:t>ID </a:t>
            </a:r>
            <a:r>
              <a:rPr lang="zh-CN" altLang="en-US" sz="1200" dirty="0">
                <a:latin typeface="汉仪雅酷黑 45W" panose="020B0404020202020204" pitchFamily="34" charset="-122"/>
                <a:ea typeface="汉仪雅酷黑 45W" panose="020B0404020202020204" pitchFamily="34" charset="-122"/>
              </a:rPr>
              <a:t>设为主键，将冗余信息转移到列数相对较少的维度表中。这种设计使得演员和导演等信息仅在维度表中存在，显著降低了电影表中的冗余数据。此外，我们还对电影分数表进行了相似的设计优化。通过将电影 </a:t>
            </a:r>
            <a:r>
              <a:rPr lang="en-US" altLang="zh-CN" sz="1200" dirty="0">
                <a:latin typeface="汉仪雅酷黑 45W" panose="020B0404020202020204" pitchFamily="34" charset="-122"/>
                <a:ea typeface="汉仪雅酷黑 45W" panose="020B0404020202020204" pitchFamily="34" charset="-122"/>
              </a:rPr>
              <a:t>ID </a:t>
            </a:r>
            <a:r>
              <a:rPr lang="zh-CN" altLang="en-US" sz="1200" dirty="0">
                <a:latin typeface="汉仪雅酷黑 45W" panose="020B0404020202020204" pitchFamily="34" charset="-122"/>
                <a:ea typeface="汉仪雅酷黑 45W" panose="020B0404020202020204" pitchFamily="34" charset="-122"/>
              </a:rPr>
              <a:t>作为主键，我们在维度表中保存了分数等信息，减少了事实表中的重复数据，并提高了查询效率。</a:t>
            </a:r>
            <a:endParaRPr lang="zh-CN" altLang="en-US" sz="1200" dirty="0">
              <a:latin typeface="汉仪雅酷黑 45W" panose="020B0404020202020204" pitchFamily="34" charset="-122"/>
              <a:ea typeface="汉仪雅酷黑 45W" panose="020B0404020202020204" pitchFamily="34" charset="-122"/>
            </a:endParaRPr>
          </a:p>
          <a:p>
            <a:pPr>
              <a:lnSpc>
                <a:spcPct val="150000"/>
              </a:lnSpc>
            </a:pPr>
            <a:endParaRPr lang="zh-CN" altLang="en-US" sz="1200" b="1" dirty="0">
              <a:latin typeface="汉仪雅酷黑 45W" panose="020B0404020202020204" pitchFamily="34" charset="-122"/>
              <a:ea typeface="汉仪雅酷黑 45W" panose="020B0404020202020204" pitchFamily="34" charset="-122"/>
            </a:endParaRPr>
          </a:p>
          <a:p>
            <a:pPr>
              <a:lnSpc>
                <a:spcPct val="150000"/>
              </a:lnSpc>
            </a:pPr>
            <a:endParaRPr lang="zh-CN" altLang="en-US" sz="1200" dirty="0">
              <a:solidFill>
                <a:schemeClr val="tx1">
                  <a:lumMod val="75000"/>
                  <a:lumOff val="25000"/>
                </a:schemeClr>
              </a:solidFill>
              <a:latin typeface="汉仪雅酷黑 45W" panose="020B0404020202020204" pitchFamily="34" charset="-122"/>
              <a:ea typeface="汉仪雅酷黑 45W" panose="020B0404020202020204" pitchFamily="34" charset="-122"/>
            </a:endParaRPr>
          </a:p>
        </p:txBody>
      </p:sp>
      <p:cxnSp>
        <p:nvCxnSpPr>
          <p:cNvPr id="28" name="直接连接符 27"/>
          <p:cNvCxnSpPr/>
          <p:nvPr/>
        </p:nvCxnSpPr>
        <p:spPr>
          <a:xfrm>
            <a:off x="10338783" y="4957588"/>
            <a:ext cx="90487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a:off x="10338783" y="2685876"/>
            <a:ext cx="90487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10338783" y="3821732"/>
            <a:ext cx="90487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2" name="任意多边形: 形状 31"/>
          <p:cNvSpPr/>
          <p:nvPr/>
        </p:nvSpPr>
        <p:spPr>
          <a:xfrm>
            <a:off x="10537352" y="4198629"/>
            <a:ext cx="513025" cy="512956"/>
          </a:xfrm>
          <a:custGeom>
            <a:avLst/>
            <a:gdLst>
              <a:gd name="connsiteX0" fmla="*/ 1 w 2072432"/>
              <a:gd name="connsiteY0" fmla="*/ 1035792 h 2072153"/>
              <a:gd name="connsiteX1" fmla="*/ 1040914 w 2072432"/>
              <a:gd name="connsiteY1" fmla="*/ 15 h 2072153"/>
              <a:gd name="connsiteX2" fmla="*/ 2072432 w 2072432"/>
              <a:gd name="connsiteY2" fmla="*/ 1037483 h 2072153"/>
              <a:gd name="connsiteX3" fmla="*/ 1042292 w 2072432"/>
              <a:gd name="connsiteY3" fmla="*/ 2072133 h 2072153"/>
              <a:gd name="connsiteX4" fmla="*/ 1 w 2072432"/>
              <a:gd name="connsiteY4" fmla="*/ 1035792 h 2072153"/>
              <a:gd name="connsiteX5" fmla="*/ 1303585 w 2072432"/>
              <a:gd name="connsiteY5" fmla="*/ 1981132 h 2072153"/>
              <a:gd name="connsiteX6" fmla="*/ 1337217 w 2072432"/>
              <a:gd name="connsiteY6" fmla="*/ 1974806 h 2072153"/>
              <a:gd name="connsiteX7" fmla="*/ 1874396 w 2072432"/>
              <a:gd name="connsiteY7" fmla="*/ 1554620 h 2072153"/>
              <a:gd name="connsiteX8" fmla="*/ 1881974 w 2072432"/>
              <a:gd name="connsiteY8" fmla="*/ 1539088 h 2072153"/>
              <a:gd name="connsiteX9" fmla="*/ 1554982 w 2072432"/>
              <a:gd name="connsiteY9" fmla="*/ 1539088 h 2072153"/>
              <a:gd name="connsiteX10" fmla="*/ 1547655 w 2072432"/>
              <a:gd name="connsiteY10" fmla="*/ 1565330 h 2072153"/>
              <a:gd name="connsiteX11" fmla="*/ 1463730 w 2072432"/>
              <a:gd name="connsiteY11" fmla="*/ 1783346 h 2072153"/>
              <a:gd name="connsiteX12" fmla="*/ 1303585 w 2072432"/>
              <a:gd name="connsiteY12" fmla="*/ 1981633 h 2072153"/>
              <a:gd name="connsiteX13" fmla="*/ 1303898 w 2072432"/>
              <a:gd name="connsiteY13" fmla="*/ 1982447 h 2072153"/>
              <a:gd name="connsiteX14" fmla="*/ 1303585 w 2072432"/>
              <a:gd name="connsiteY14" fmla="*/ 1981132 h 2072153"/>
              <a:gd name="connsiteX15" fmla="*/ 802920 w 2072432"/>
              <a:gd name="connsiteY15" fmla="*/ 79493 h 2072153"/>
              <a:gd name="connsiteX16" fmla="*/ 782815 w 2072432"/>
              <a:gd name="connsiteY16" fmla="*/ 83063 h 2072153"/>
              <a:gd name="connsiteX17" fmla="*/ 195157 w 2072432"/>
              <a:gd name="connsiteY17" fmla="*/ 522351 h 2072153"/>
              <a:gd name="connsiteX18" fmla="*/ 190397 w 2072432"/>
              <a:gd name="connsiteY18" fmla="*/ 533812 h 2072153"/>
              <a:gd name="connsiteX19" fmla="*/ 541251 w 2072432"/>
              <a:gd name="connsiteY19" fmla="*/ 533812 h 2072153"/>
              <a:gd name="connsiteX20" fmla="*/ 547138 w 2072432"/>
              <a:gd name="connsiteY20" fmla="*/ 513645 h 2072153"/>
              <a:gd name="connsiteX21" fmla="*/ 610645 w 2072432"/>
              <a:gd name="connsiteY21" fmla="*/ 333834 h 2072153"/>
              <a:gd name="connsiteX22" fmla="*/ 796844 w 2072432"/>
              <a:gd name="connsiteY22" fmla="*/ 86946 h 2072153"/>
              <a:gd name="connsiteX23" fmla="*/ 802606 w 2072432"/>
              <a:gd name="connsiteY23" fmla="*/ 79180 h 2072153"/>
              <a:gd name="connsiteX24" fmla="*/ 805174 w 2072432"/>
              <a:gd name="connsiteY24" fmla="*/ 77489 h 2072153"/>
              <a:gd name="connsiteX25" fmla="*/ 802920 w 2072432"/>
              <a:gd name="connsiteY25" fmla="*/ 79493 h 2072153"/>
              <a:gd name="connsiteX26" fmla="*/ 1022939 w 2072432"/>
              <a:gd name="connsiteY26" fmla="*/ 586233 h 2072153"/>
              <a:gd name="connsiteX27" fmla="*/ 582336 w 2072432"/>
              <a:gd name="connsiteY27" fmla="*/ 586233 h 2072153"/>
              <a:gd name="connsiteX28" fmla="*/ 542817 w 2072432"/>
              <a:gd name="connsiteY28" fmla="*/ 1010114 h 2072153"/>
              <a:gd name="connsiteX29" fmla="*/ 1022939 w 2072432"/>
              <a:gd name="connsiteY29" fmla="*/ 1008110 h 2072153"/>
              <a:gd name="connsiteX30" fmla="*/ 1022939 w 2072432"/>
              <a:gd name="connsiteY30" fmla="*/ 586233 h 2072153"/>
              <a:gd name="connsiteX31" fmla="*/ 582775 w 2072432"/>
              <a:gd name="connsiteY31" fmla="*/ 1486604 h 2072153"/>
              <a:gd name="connsiteX32" fmla="*/ 1022250 w 2072432"/>
              <a:gd name="connsiteY32" fmla="*/ 1484725 h 2072153"/>
              <a:gd name="connsiteX33" fmla="*/ 1020622 w 2072432"/>
              <a:gd name="connsiteY33" fmla="*/ 1062911 h 2072153"/>
              <a:gd name="connsiteX34" fmla="*/ 541063 w 2072432"/>
              <a:gd name="connsiteY34" fmla="*/ 1064352 h 2072153"/>
              <a:gd name="connsiteX35" fmla="*/ 582775 w 2072432"/>
              <a:gd name="connsiteY35" fmla="*/ 1486604 h 2072153"/>
              <a:gd name="connsiteX36" fmla="*/ 1074860 w 2072432"/>
              <a:gd name="connsiteY36" fmla="*/ 1010365 h 2072153"/>
              <a:gd name="connsiteX37" fmla="*/ 1556109 w 2072432"/>
              <a:gd name="connsiteY37" fmla="*/ 1010365 h 2072153"/>
              <a:gd name="connsiteX38" fmla="*/ 1514085 w 2072432"/>
              <a:gd name="connsiteY38" fmla="*/ 586296 h 2072153"/>
              <a:gd name="connsiteX39" fmla="*/ 1074860 w 2072432"/>
              <a:gd name="connsiteY39" fmla="*/ 586296 h 2072153"/>
              <a:gd name="connsiteX40" fmla="*/ 1074860 w 2072432"/>
              <a:gd name="connsiteY40" fmla="*/ 1010365 h 2072153"/>
              <a:gd name="connsiteX41" fmla="*/ 1076300 w 2072432"/>
              <a:gd name="connsiteY41" fmla="*/ 1061972 h 2072153"/>
              <a:gd name="connsiteX42" fmla="*/ 1077177 w 2072432"/>
              <a:gd name="connsiteY42" fmla="*/ 1486541 h 2072153"/>
              <a:gd name="connsiteX43" fmla="*/ 1514711 w 2072432"/>
              <a:gd name="connsiteY43" fmla="*/ 1486541 h 2072153"/>
              <a:gd name="connsiteX44" fmla="*/ 1554982 w 2072432"/>
              <a:gd name="connsiteY44" fmla="*/ 1061972 h 2072153"/>
              <a:gd name="connsiteX45" fmla="*/ 1076300 w 2072432"/>
              <a:gd name="connsiteY45" fmla="*/ 1061972 h 2072153"/>
              <a:gd name="connsiteX46" fmla="*/ 489142 w 2072432"/>
              <a:gd name="connsiteY46" fmla="*/ 1010427 h 2072153"/>
              <a:gd name="connsiteX47" fmla="*/ 530228 w 2072432"/>
              <a:gd name="connsiteY47" fmla="*/ 586108 h 2072153"/>
              <a:gd name="connsiteX48" fmla="*/ 158894 w 2072432"/>
              <a:gd name="connsiteY48" fmla="*/ 586108 h 2072153"/>
              <a:gd name="connsiteX49" fmla="*/ 50919 w 2072432"/>
              <a:gd name="connsiteY49" fmla="*/ 1010427 h 2072153"/>
              <a:gd name="connsiteX50" fmla="*/ 489142 w 2072432"/>
              <a:gd name="connsiteY50" fmla="*/ 1010427 h 2072153"/>
              <a:gd name="connsiteX51" fmla="*/ 51859 w 2072432"/>
              <a:gd name="connsiteY51" fmla="*/ 1062285 h 2072153"/>
              <a:gd name="connsiteX52" fmla="*/ 51233 w 2072432"/>
              <a:gd name="connsiteY52" fmla="*/ 1075124 h 2072153"/>
              <a:gd name="connsiteX53" fmla="*/ 55053 w 2072432"/>
              <a:gd name="connsiteY53" fmla="*/ 1132431 h 2072153"/>
              <a:gd name="connsiteX54" fmla="*/ 152506 w 2072432"/>
              <a:gd name="connsiteY54" fmla="*/ 1473890 h 2072153"/>
              <a:gd name="connsiteX55" fmla="*/ 176180 w 2072432"/>
              <a:gd name="connsiteY55" fmla="*/ 1488295 h 2072153"/>
              <a:gd name="connsiteX56" fmla="*/ 515134 w 2072432"/>
              <a:gd name="connsiteY56" fmla="*/ 1487982 h 2072153"/>
              <a:gd name="connsiteX57" fmla="*/ 530165 w 2072432"/>
              <a:gd name="connsiteY57" fmla="*/ 1485853 h 2072153"/>
              <a:gd name="connsiteX58" fmla="*/ 488955 w 2072432"/>
              <a:gd name="connsiteY58" fmla="*/ 1062285 h 2072153"/>
              <a:gd name="connsiteX59" fmla="*/ 51859 w 2072432"/>
              <a:gd name="connsiteY59" fmla="*/ 1062285 h 2072153"/>
              <a:gd name="connsiteX60" fmla="*/ 1609032 w 2072432"/>
              <a:gd name="connsiteY60" fmla="*/ 1008861 h 2072153"/>
              <a:gd name="connsiteX61" fmla="*/ 2021639 w 2072432"/>
              <a:gd name="connsiteY61" fmla="*/ 1007922 h 2072153"/>
              <a:gd name="connsiteX62" fmla="*/ 1913540 w 2072432"/>
              <a:gd name="connsiteY62" fmla="*/ 586108 h 2072153"/>
              <a:gd name="connsiteX63" fmla="*/ 1566757 w 2072432"/>
              <a:gd name="connsiteY63" fmla="*/ 586108 h 2072153"/>
              <a:gd name="connsiteX64" fmla="*/ 1609032 w 2072432"/>
              <a:gd name="connsiteY64" fmla="*/ 1008861 h 2072153"/>
              <a:gd name="connsiteX65" fmla="*/ 2021702 w 2072432"/>
              <a:gd name="connsiteY65" fmla="*/ 1064352 h 2072153"/>
              <a:gd name="connsiteX66" fmla="*/ 1608969 w 2072432"/>
              <a:gd name="connsiteY66" fmla="*/ 1064665 h 2072153"/>
              <a:gd name="connsiteX67" fmla="*/ 1567007 w 2072432"/>
              <a:gd name="connsiteY67" fmla="*/ 1485289 h 2072153"/>
              <a:gd name="connsiteX68" fmla="*/ 1575274 w 2072432"/>
              <a:gd name="connsiteY68" fmla="*/ 1487731 h 2072153"/>
              <a:gd name="connsiteX69" fmla="*/ 1901891 w 2072432"/>
              <a:gd name="connsiteY69" fmla="*/ 1488233 h 2072153"/>
              <a:gd name="connsiteX70" fmla="*/ 1918613 w 2072432"/>
              <a:gd name="connsiteY70" fmla="*/ 1476208 h 2072153"/>
              <a:gd name="connsiteX71" fmla="*/ 2019072 w 2072432"/>
              <a:gd name="connsiteY71" fmla="*/ 1116773 h 2072153"/>
              <a:gd name="connsiteX72" fmla="*/ 2021702 w 2072432"/>
              <a:gd name="connsiteY72" fmla="*/ 1064352 h 2072153"/>
              <a:gd name="connsiteX73" fmla="*/ 1023064 w 2072432"/>
              <a:gd name="connsiteY73" fmla="*/ 50558 h 2072153"/>
              <a:gd name="connsiteX74" fmla="*/ 996447 w 2072432"/>
              <a:gd name="connsiteY74" fmla="*/ 52499 h 2072153"/>
              <a:gd name="connsiteX75" fmla="*/ 859099 w 2072432"/>
              <a:gd name="connsiteY75" fmla="*/ 104106 h 2072153"/>
              <a:gd name="connsiteX76" fmla="*/ 716991 w 2072432"/>
              <a:gd name="connsiteY76" fmla="*/ 244523 h 2072153"/>
              <a:gd name="connsiteX77" fmla="*/ 596866 w 2072432"/>
              <a:gd name="connsiteY77" fmla="*/ 519657 h 2072153"/>
              <a:gd name="connsiteX78" fmla="*/ 595050 w 2072432"/>
              <a:gd name="connsiteY78" fmla="*/ 532998 h 2072153"/>
              <a:gd name="connsiteX79" fmla="*/ 1023064 w 2072432"/>
              <a:gd name="connsiteY79" fmla="*/ 531244 h 2072153"/>
              <a:gd name="connsiteX80" fmla="*/ 1023064 w 2072432"/>
              <a:gd name="connsiteY80" fmla="*/ 50558 h 2072153"/>
              <a:gd name="connsiteX81" fmla="*/ 1022814 w 2072432"/>
              <a:gd name="connsiteY81" fmla="*/ 1541280 h 2072153"/>
              <a:gd name="connsiteX82" fmla="*/ 594424 w 2072432"/>
              <a:gd name="connsiteY82" fmla="*/ 1540466 h 2072153"/>
              <a:gd name="connsiteX83" fmla="*/ 598933 w 2072432"/>
              <a:gd name="connsiteY83" fmla="*/ 1560195 h 2072153"/>
              <a:gd name="connsiteX84" fmla="*/ 648724 w 2072432"/>
              <a:gd name="connsiteY84" fmla="*/ 1701425 h 2072153"/>
              <a:gd name="connsiteX85" fmla="*/ 768160 w 2072432"/>
              <a:gd name="connsiteY85" fmla="*/ 1891884 h 2072153"/>
              <a:gd name="connsiteX86" fmla="*/ 1007031 w 2072432"/>
              <a:gd name="connsiteY86" fmla="*/ 2020651 h 2072153"/>
              <a:gd name="connsiteX87" fmla="*/ 1022814 w 2072432"/>
              <a:gd name="connsiteY87" fmla="*/ 2020714 h 2072153"/>
              <a:gd name="connsiteX88" fmla="*/ 1022814 w 2072432"/>
              <a:gd name="connsiteY88" fmla="*/ 1541280 h 2072153"/>
              <a:gd name="connsiteX89" fmla="*/ 1502122 w 2072432"/>
              <a:gd name="connsiteY89" fmla="*/ 533687 h 2072153"/>
              <a:gd name="connsiteX90" fmla="*/ 1498678 w 2072432"/>
              <a:gd name="connsiteY90" fmla="*/ 515900 h 2072153"/>
              <a:gd name="connsiteX91" fmla="*/ 1450390 w 2072432"/>
              <a:gd name="connsiteY91" fmla="*/ 376422 h 2072153"/>
              <a:gd name="connsiteX92" fmla="*/ 1320119 w 2072432"/>
              <a:gd name="connsiteY92" fmla="*/ 171434 h 2072153"/>
              <a:gd name="connsiteX93" fmla="*/ 1128283 w 2072432"/>
              <a:gd name="connsiteY93" fmla="*/ 58324 h 2072153"/>
              <a:gd name="connsiteX94" fmla="*/ 1076488 w 2072432"/>
              <a:gd name="connsiteY94" fmla="*/ 52061 h 2072153"/>
              <a:gd name="connsiteX95" fmla="*/ 1077052 w 2072432"/>
              <a:gd name="connsiteY95" fmla="*/ 533749 h 2072153"/>
              <a:gd name="connsiteX96" fmla="*/ 1502122 w 2072432"/>
              <a:gd name="connsiteY96" fmla="*/ 533687 h 2072153"/>
              <a:gd name="connsiteX97" fmla="*/ 1076300 w 2072432"/>
              <a:gd name="connsiteY97" fmla="*/ 1538838 h 2072153"/>
              <a:gd name="connsiteX98" fmla="*/ 1077427 w 2072432"/>
              <a:gd name="connsiteY98" fmla="*/ 2020651 h 2072153"/>
              <a:gd name="connsiteX99" fmla="*/ 1147573 w 2072432"/>
              <a:gd name="connsiteY99" fmla="*/ 2008564 h 2072153"/>
              <a:gd name="connsiteX100" fmla="*/ 1352311 w 2072432"/>
              <a:gd name="connsiteY100" fmla="*/ 1864264 h 2072153"/>
              <a:gd name="connsiteX101" fmla="*/ 1500494 w 2072432"/>
              <a:gd name="connsiteY101" fmla="*/ 1551364 h 2072153"/>
              <a:gd name="connsiteX102" fmla="*/ 1500619 w 2072432"/>
              <a:gd name="connsiteY102" fmla="*/ 1538900 h 2072153"/>
              <a:gd name="connsiteX103" fmla="*/ 1076300 w 2072432"/>
              <a:gd name="connsiteY103" fmla="*/ 1538838 h 2072153"/>
              <a:gd name="connsiteX104" fmla="*/ 188768 w 2072432"/>
              <a:gd name="connsiteY104" fmla="*/ 1539088 h 2072153"/>
              <a:gd name="connsiteX105" fmla="*/ 451377 w 2072432"/>
              <a:gd name="connsiteY105" fmla="*/ 1829441 h 2072153"/>
              <a:gd name="connsiteX106" fmla="*/ 802794 w 2072432"/>
              <a:gd name="connsiteY106" fmla="*/ 1992530 h 2072153"/>
              <a:gd name="connsiteX107" fmla="*/ 792836 w 2072432"/>
              <a:gd name="connsiteY107" fmla="*/ 1982071 h 2072153"/>
              <a:gd name="connsiteX108" fmla="*/ 711041 w 2072432"/>
              <a:gd name="connsiteY108" fmla="*/ 1901529 h 2072153"/>
              <a:gd name="connsiteX109" fmla="*/ 568307 w 2072432"/>
              <a:gd name="connsiteY109" fmla="*/ 1628336 h 2072153"/>
              <a:gd name="connsiteX110" fmla="*/ 541439 w 2072432"/>
              <a:gd name="connsiteY110" fmla="*/ 1539151 h 2072153"/>
              <a:gd name="connsiteX111" fmla="*/ 188768 w 2072432"/>
              <a:gd name="connsiteY111" fmla="*/ 1539088 h 2072153"/>
              <a:gd name="connsiteX112" fmla="*/ 1885356 w 2072432"/>
              <a:gd name="connsiteY112" fmla="*/ 534188 h 2072153"/>
              <a:gd name="connsiteX113" fmla="*/ 1306090 w 2072432"/>
              <a:gd name="connsiteY113" fmla="*/ 87447 h 2072153"/>
              <a:gd name="connsiteX114" fmla="*/ 1306466 w 2072432"/>
              <a:gd name="connsiteY114" fmla="*/ 91330 h 2072153"/>
              <a:gd name="connsiteX115" fmla="*/ 1313793 w 2072432"/>
              <a:gd name="connsiteY115" fmla="*/ 98407 h 2072153"/>
              <a:gd name="connsiteX116" fmla="*/ 1437300 w 2072432"/>
              <a:gd name="connsiteY116" fmla="*/ 243020 h 2072153"/>
              <a:gd name="connsiteX117" fmla="*/ 1547655 w 2072432"/>
              <a:gd name="connsiteY117" fmla="*/ 507257 h 2072153"/>
              <a:gd name="connsiteX118" fmla="*/ 1555859 w 2072432"/>
              <a:gd name="connsiteY118" fmla="*/ 534250 h 2072153"/>
              <a:gd name="connsiteX119" fmla="*/ 1885356 w 2072432"/>
              <a:gd name="connsiteY119" fmla="*/ 534188 h 2072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2072432" h="2072153">
                <a:moveTo>
                  <a:pt x="1" y="1035792"/>
                </a:moveTo>
                <a:cubicBezTo>
                  <a:pt x="1" y="464230"/>
                  <a:pt x="463527" y="-3054"/>
                  <a:pt x="1040914" y="15"/>
                </a:cubicBezTo>
                <a:cubicBezTo>
                  <a:pt x="1608343" y="3021"/>
                  <a:pt x="2073059" y="460221"/>
                  <a:pt x="2072432" y="1037483"/>
                </a:cubicBezTo>
                <a:cubicBezTo>
                  <a:pt x="2071806" y="1604474"/>
                  <a:pt x="1619366" y="2068563"/>
                  <a:pt x="1042292" y="2072133"/>
                </a:cubicBezTo>
                <a:cubicBezTo>
                  <a:pt x="449373" y="2075766"/>
                  <a:pt x="-876" y="1596019"/>
                  <a:pt x="1" y="1035792"/>
                </a:cubicBezTo>
                <a:close/>
                <a:moveTo>
                  <a:pt x="1303585" y="1981132"/>
                </a:moveTo>
                <a:cubicBezTo>
                  <a:pt x="1314796" y="1979065"/>
                  <a:pt x="1326508" y="1978313"/>
                  <a:pt x="1337217" y="1974806"/>
                </a:cubicBezTo>
                <a:cubicBezTo>
                  <a:pt x="1566444" y="1898961"/>
                  <a:pt x="1745566" y="1758857"/>
                  <a:pt x="1874396" y="1554620"/>
                </a:cubicBezTo>
                <a:cubicBezTo>
                  <a:pt x="1877152" y="1550236"/>
                  <a:pt x="1878968" y="1545289"/>
                  <a:pt x="1881974" y="1539088"/>
                </a:cubicBezTo>
                <a:cubicBezTo>
                  <a:pt x="1771933" y="1539088"/>
                  <a:pt x="1664084" y="1539088"/>
                  <a:pt x="1554982" y="1539088"/>
                </a:cubicBezTo>
                <a:cubicBezTo>
                  <a:pt x="1552352" y="1548357"/>
                  <a:pt x="1549909" y="1556813"/>
                  <a:pt x="1547655" y="1565330"/>
                </a:cubicBezTo>
                <a:cubicBezTo>
                  <a:pt x="1527237" y="1640925"/>
                  <a:pt x="1500619" y="1714140"/>
                  <a:pt x="1463730" y="1783346"/>
                </a:cubicBezTo>
                <a:cubicBezTo>
                  <a:pt x="1423020" y="1859629"/>
                  <a:pt x="1372478" y="1928084"/>
                  <a:pt x="1303585" y="1981633"/>
                </a:cubicBezTo>
                <a:lnTo>
                  <a:pt x="1303898" y="1982447"/>
                </a:lnTo>
                <a:cubicBezTo>
                  <a:pt x="1303835" y="1982447"/>
                  <a:pt x="1303585" y="1981132"/>
                  <a:pt x="1303585" y="1981132"/>
                </a:cubicBezTo>
                <a:close/>
                <a:moveTo>
                  <a:pt x="802920" y="79493"/>
                </a:moveTo>
                <a:cubicBezTo>
                  <a:pt x="796218" y="80620"/>
                  <a:pt x="789329" y="81246"/>
                  <a:pt x="782815" y="83063"/>
                </a:cubicBezTo>
                <a:cubicBezTo>
                  <a:pt x="530228" y="153584"/>
                  <a:pt x="334509" y="300327"/>
                  <a:pt x="195157" y="522351"/>
                </a:cubicBezTo>
                <a:cubicBezTo>
                  <a:pt x="193153" y="525545"/>
                  <a:pt x="192150" y="529428"/>
                  <a:pt x="190397" y="533812"/>
                </a:cubicBezTo>
                <a:cubicBezTo>
                  <a:pt x="308204" y="533812"/>
                  <a:pt x="424383" y="533812"/>
                  <a:pt x="541251" y="533812"/>
                </a:cubicBezTo>
                <a:cubicBezTo>
                  <a:pt x="543380" y="526547"/>
                  <a:pt x="545447" y="520158"/>
                  <a:pt x="547138" y="513645"/>
                </a:cubicBezTo>
                <a:cubicBezTo>
                  <a:pt x="563359" y="451954"/>
                  <a:pt x="583902" y="391767"/>
                  <a:pt x="610645" y="333834"/>
                </a:cubicBezTo>
                <a:cubicBezTo>
                  <a:pt x="654799" y="238072"/>
                  <a:pt x="712732" y="152645"/>
                  <a:pt x="796844" y="86946"/>
                </a:cubicBezTo>
                <a:cubicBezTo>
                  <a:pt x="799287" y="85004"/>
                  <a:pt x="800727" y="81810"/>
                  <a:pt x="802606" y="79180"/>
                </a:cubicBezTo>
                <a:cubicBezTo>
                  <a:pt x="803483" y="78616"/>
                  <a:pt x="804297" y="78052"/>
                  <a:pt x="805174" y="77489"/>
                </a:cubicBezTo>
                <a:cubicBezTo>
                  <a:pt x="804423" y="78115"/>
                  <a:pt x="803671" y="78804"/>
                  <a:pt x="802920" y="79493"/>
                </a:cubicBezTo>
                <a:close/>
                <a:moveTo>
                  <a:pt x="1022939" y="586233"/>
                </a:moveTo>
                <a:cubicBezTo>
                  <a:pt x="874318" y="586233"/>
                  <a:pt x="728077" y="586233"/>
                  <a:pt x="582336" y="586233"/>
                </a:cubicBezTo>
                <a:cubicBezTo>
                  <a:pt x="555969" y="669156"/>
                  <a:pt x="529226" y="963141"/>
                  <a:pt x="542817" y="1010114"/>
                </a:cubicBezTo>
                <a:cubicBezTo>
                  <a:pt x="577013" y="1014060"/>
                  <a:pt x="1007720" y="1012431"/>
                  <a:pt x="1022939" y="1008110"/>
                </a:cubicBezTo>
                <a:cubicBezTo>
                  <a:pt x="1022939" y="868131"/>
                  <a:pt x="1022939" y="727965"/>
                  <a:pt x="1022939" y="586233"/>
                </a:cubicBezTo>
                <a:close/>
                <a:moveTo>
                  <a:pt x="582775" y="1486604"/>
                </a:moveTo>
                <a:cubicBezTo>
                  <a:pt x="621605" y="1490675"/>
                  <a:pt x="1007470" y="1488921"/>
                  <a:pt x="1022250" y="1484725"/>
                </a:cubicBezTo>
                <a:cubicBezTo>
                  <a:pt x="1026196" y="1455477"/>
                  <a:pt x="1024756" y="1077066"/>
                  <a:pt x="1020622" y="1062911"/>
                </a:cubicBezTo>
                <a:cubicBezTo>
                  <a:pt x="993754" y="1059028"/>
                  <a:pt x="555906" y="1060343"/>
                  <a:pt x="541063" y="1064352"/>
                </a:cubicBezTo>
                <a:cubicBezTo>
                  <a:pt x="530040" y="1124790"/>
                  <a:pt x="559351" y="1424037"/>
                  <a:pt x="582775" y="1486604"/>
                </a:cubicBezTo>
                <a:close/>
                <a:moveTo>
                  <a:pt x="1074860" y="1010365"/>
                </a:moveTo>
                <a:cubicBezTo>
                  <a:pt x="1236696" y="1010365"/>
                  <a:pt x="1396465" y="1010365"/>
                  <a:pt x="1556109" y="1010365"/>
                </a:cubicBezTo>
                <a:cubicBezTo>
                  <a:pt x="1564377" y="939029"/>
                  <a:pt x="1540264" y="659009"/>
                  <a:pt x="1514085" y="586296"/>
                </a:cubicBezTo>
                <a:cubicBezTo>
                  <a:pt x="1368157" y="586296"/>
                  <a:pt x="1222041" y="586296"/>
                  <a:pt x="1074860" y="586296"/>
                </a:cubicBezTo>
                <a:cubicBezTo>
                  <a:pt x="1074860" y="727903"/>
                  <a:pt x="1074860" y="868006"/>
                  <a:pt x="1074860" y="1010365"/>
                </a:cubicBezTo>
                <a:close/>
                <a:moveTo>
                  <a:pt x="1076300" y="1061972"/>
                </a:moveTo>
                <a:cubicBezTo>
                  <a:pt x="1071979" y="1088464"/>
                  <a:pt x="1073043" y="1470821"/>
                  <a:pt x="1077177" y="1486541"/>
                </a:cubicBezTo>
                <a:cubicBezTo>
                  <a:pt x="1223042" y="1486541"/>
                  <a:pt x="1369096" y="1486541"/>
                  <a:pt x="1514711" y="1486541"/>
                </a:cubicBezTo>
                <a:cubicBezTo>
                  <a:pt x="1542018" y="1397231"/>
                  <a:pt x="1566882" y="1106690"/>
                  <a:pt x="1554982" y="1061972"/>
                </a:cubicBezTo>
                <a:cubicBezTo>
                  <a:pt x="1395839" y="1061972"/>
                  <a:pt x="1236571" y="1061972"/>
                  <a:pt x="1076300" y="1061972"/>
                </a:cubicBezTo>
                <a:close/>
                <a:moveTo>
                  <a:pt x="489142" y="1010427"/>
                </a:moveTo>
                <a:cubicBezTo>
                  <a:pt x="488015" y="867442"/>
                  <a:pt x="502984" y="726901"/>
                  <a:pt x="530228" y="586108"/>
                </a:cubicBezTo>
                <a:cubicBezTo>
                  <a:pt x="405531" y="586108"/>
                  <a:pt x="282526" y="586108"/>
                  <a:pt x="158894" y="586108"/>
                </a:cubicBezTo>
                <a:cubicBezTo>
                  <a:pt x="90690" y="719197"/>
                  <a:pt x="54051" y="859802"/>
                  <a:pt x="50919" y="1010427"/>
                </a:cubicBezTo>
                <a:cubicBezTo>
                  <a:pt x="197912" y="1010427"/>
                  <a:pt x="342087" y="1010427"/>
                  <a:pt x="489142" y="1010427"/>
                </a:cubicBezTo>
                <a:close/>
                <a:moveTo>
                  <a:pt x="51859" y="1062285"/>
                </a:moveTo>
                <a:cubicBezTo>
                  <a:pt x="51546" y="1068423"/>
                  <a:pt x="50982" y="1071805"/>
                  <a:pt x="51233" y="1075124"/>
                </a:cubicBezTo>
                <a:cubicBezTo>
                  <a:pt x="52423" y="1094226"/>
                  <a:pt x="53362" y="1113391"/>
                  <a:pt x="55053" y="1132431"/>
                </a:cubicBezTo>
                <a:cubicBezTo>
                  <a:pt x="65825" y="1252430"/>
                  <a:pt x="99270" y="1365916"/>
                  <a:pt x="152506" y="1473890"/>
                </a:cubicBezTo>
                <a:cubicBezTo>
                  <a:pt x="157892" y="1484788"/>
                  <a:pt x="164405" y="1488295"/>
                  <a:pt x="176180" y="1488295"/>
                </a:cubicBezTo>
                <a:cubicBezTo>
                  <a:pt x="289165" y="1487919"/>
                  <a:pt x="402149" y="1488107"/>
                  <a:pt x="515134" y="1487982"/>
                </a:cubicBezTo>
                <a:cubicBezTo>
                  <a:pt x="519581" y="1487982"/>
                  <a:pt x="524028" y="1486730"/>
                  <a:pt x="530165" y="1485853"/>
                </a:cubicBezTo>
                <a:cubicBezTo>
                  <a:pt x="502796" y="1345373"/>
                  <a:pt x="488266" y="1204894"/>
                  <a:pt x="488955" y="1062285"/>
                </a:cubicBezTo>
                <a:cubicBezTo>
                  <a:pt x="341899" y="1062285"/>
                  <a:pt x="197724" y="1062285"/>
                  <a:pt x="51859" y="1062285"/>
                </a:cubicBezTo>
                <a:close/>
                <a:moveTo>
                  <a:pt x="1609032" y="1008861"/>
                </a:moveTo>
                <a:cubicBezTo>
                  <a:pt x="1634711" y="1013371"/>
                  <a:pt x="2006045" y="1012431"/>
                  <a:pt x="2021639" y="1007922"/>
                </a:cubicBezTo>
                <a:cubicBezTo>
                  <a:pt x="2017819" y="858737"/>
                  <a:pt x="1981994" y="717756"/>
                  <a:pt x="1913540" y="586108"/>
                </a:cubicBezTo>
                <a:cubicBezTo>
                  <a:pt x="1797235" y="586108"/>
                  <a:pt x="1683124" y="586108"/>
                  <a:pt x="1566757" y="586108"/>
                </a:cubicBezTo>
                <a:cubicBezTo>
                  <a:pt x="1594815" y="726963"/>
                  <a:pt x="1607779" y="867630"/>
                  <a:pt x="1609032" y="1008861"/>
                </a:cubicBezTo>
                <a:close/>
                <a:moveTo>
                  <a:pt x="2021702" y="1064352"/>
                </a:moveTo>
                <a:cubicBezTo>
                  <a:pt x="2001723" y="1059717"/>
                  <a:pt x="1627884" y="1059905"/>
                  <a:pt x="1608969" y="1064665"/>
                </a:cubicBezTo>
                <a:cubicBezTo>
                  <a:pt x="1607842" y="1205770"/>
                  <a:pt x="1594564" y="1346375"/>
                  <a:pt x="1567007" y="1485289"/>
                </a:cubicBezTo>
                <a:cubicBezTo>
                  <a:pt x="1571454" y="1486667"/>
                  <a:pt x="1573333" y="1487731"/>
                  <a:pt x="1575274" y="1487731"/>
                </a:cubicBezTo>
                <a:cubicBezTo>
                  <a:pt x="1684125" y="1487919"/>
                  <a:pt x="1793039" y="1487857"/>
                  <a:pt x="1901891" y="1488233"/>
                </a:cubicBezTo>
                <a:cubicBezTo>
                  <a:pt x="1911222" y="1488233"/>
                  <a:pt x="1914980" y="1483473"/>
                  <a:pt x="1918613" y="1476208"/>
                </a:cubicBezTo>
                <a:cubicBezTo>
                  <a:pt x="1975356" y="1362847"/>
                  <a:pt x="2008988" y="1243098"/>
                  <a:pt x="2019072" y="1116773"/>
                </a:cubicBezTo>
                <a:cubicBezTo>
                  <a:pt x="2020512" y="1099237"/>
                  <a:pt x="2020888" y="1081575"/>
                  <a:pt x="2021702" y="1064352"/>
                </a:cubicBezTo>
                <a:close/>
                <a:moveTo>
                  <a:pt x="1023064" y="50558"/>
                </a:moveTo>
                <a:cubicBezTo>
                  <a:pt x="1012668" y="51247"/>
                  <a:pt x="1004463" y="51247"/>
                  <a:pt x="996447" y="52499"/>
                </a:cubicBezTo>
                <a:cubicBezTo>
                  <a:pt x="947157" y="60265"/>
                  <a:pt x="901374" y="77739"/>
                  <a:pt x="859099" y="104106"/>
                </a:cubicBezTo>
                <a:cubicBezTo>
                  <a:pt x="801229" y="140244"/>
                  <a:pt x="755133" y="188469"/>
                  <a:pt x="716991" y="244523"/>
                </a:cubicBezTo>
                <a:cubicBezTo>
                  <a:pt x="659747" y="328698"/>
                  <a:pt x="622545" y="421641"/>
                  <a:pt x="596866" y="519657"/>
                </a:cubicBezTo>
                <a:cubicBezTo>
                  <a:pt x="595739" y="523979"/>
                  <a:pt x="595614" y="528551"/>
                  <a:pt x="595050" y="532998"/>
                </a:cubicBezTo>
                <a:cubicBezTo>
                  <a:pt x="627806" y="537068"/>
                  <a:pt x="1007908" y="535503"/>
                  <a:pt x="1023064" y="531244"/>
                </a:cubicBezTo>
                <a:cubicBezTo>
                  <a:pt x="1023064" y="372226"/>
                  <a:pt x="1023064" y="212958"/>
                  <a:pt x="1023064" y="50558"/>
                </a:cubicBezTo>
                <a:close/>
                <a:moveTo>
                  <a:pt x="1022814" y="1541280"/>
                </a:moveTo>
                <a:cubicBezTo>
                  <a:pt x="1005904" y="1537021"/>
                  <a:pt x="615969" y="1536332"/>
                  <a:pt x="594424" y="1540466"/>
                </a:cubicBezTo>
                <a:cubicBezTo>
                  <a:pt x="595927" y="1547042"/>
                  <a:pt x="596741" y="1553869"/>
                  <a:pt x="598933" y="1560195"/>
                </a:cubicBezTo>
                <a:cubicBezTo>
                  <a:pt x="615217" y="1607355"/>
                  <a:pt x="629935" y="1655267"/>
                  <a:pt x="648724" y="1701425"/>
                </a:cubicBezTo>
                <a:cubicBezTo>
                  <a:pt x="677284" y="1771697"/>
                  <a:pt x="716428" y="1836018"/>
                  <a:pt x="768160" y="1891884"/>
                </a:cubicBezTo>
                <a:cubicBezTo>
                  <a:pt x="833045" y="1961904"/>
                  <a:pt x="910706" y="2008814"/>
                  <a:pt x="1007031" y="2020651"/>
                </a:cubicBezTo>
                <a:cubicBezTo>
                  <a:pt x="1012041" y="2021278"/>
                  <a:pt x="1017240" y="2020714"/>
                  <a:pt x="1022814" y="2020714"/>
                </a:cubicBezTo>
                <a:cubicBezTo>
                  <a:pt x="1022814" y="1859629"/>
                  <a:pt x="1022814" y="1700298"/>
                  <a:pt x="1022814" y="1541280"/>
                </a:cubicBezTo>
                <a:close/>
                <a:moveTo>
                  <a:pt x="1502122" y="533687"/>
                </a:moveTo>
                <a:cubicBezTo>
                  <a:pt x="1500745" y="526296"/>
                  <a:pt x="1500369" y="520847"/>
                  <a:pt x="1498678" y="515900"/>
                </a:cubicBezTo>
                <a:cubicBezTo>
                  <a:pt x="1482832" y="469303"/>
                  <a:pt x="1468866" y="421954"/>
                  <a:pt x="1450390" y="376422"/>
                </a:cubicBezTo>
                <a:cubicBezTo>
                  <a:pt x="1419576" y="300389"/>
                  <a:pt x="1377739" y="230745"/>
                  <a:pt x="1320119" y="171434"/>
                </a:cubicBezTo>
                <a:cubicBezTo>
                  <a:pt x="1266508" y="116194"/>
                  <a:pt x="1203940" y="76048"/>
                  <a:pt x="1128283" y="58324"/>
                </a:cubicBezTo>
                <a:cubicBezTo>
                  <a:pt x="1111248" y="54315"/>
                  <a:pt x="1094087" y="49430"/>
                  <a:pt x="1076488" y="52061"/>
                </a:cubicBezTo>
                <a:cubicBezTo>
                  <a:pt x="1072229" y="74044"/>
                  <a:pt x="1072793" y="516526"/>
                  <a:pt x="1077052" y="533749"/>
                </a:cubicBezTo>
                <a:cubicBezTo>
                  <a:pt x="1217656" y="533687"/>
                  <a:pt x="1358386" y="533687"/>
                  <a:pt x="1502122" y="533687"/>
                </a:cubicBezTo>
                <a:close/>
                <a:moveTo>
                  <a:pt x="1076300" y="1538838"/>
                </a:moveTo>
                <a:cubicBezTo>
                  <a:pt x="1071728" y="1566458"/>
                  <a:pt x="1072918" y="2005620"/>
                  <a:pt x="1077427" y="2020651"/>
                </a:cubicBezTo>
                <a:cubicBezTo>
                  <a:pt x="1101478" y="2020964"/>
                  <a:pt x="1124713" y="2015453"/>
                  <a:pt x="1147573" y="2008564"/>
                </a:cubicBezTo>
                <a:cubicBezTo>
                  <a:pt x="1231748" y="1983136"/>
                  <a:pt x="1298011" y="1932030"/>
                  <a:pt x="1352311" y="1864264"/>
                </a:cubicBezTo>
                <a:cubicBezTo>
                  <a:pt x="1426528" y="1771759"/>
                  <a:pt x="1469555" y="1664348"/>
                  <a:pt x="1500494" y="1551364"/>
                </a:cubicBezTo>
                <a:cubicBezTo>
                  <a:pt x="1501496" y="1547794"/>
                  <a:pt x="1500619" y="1543723"/>
                  <a:pt x="1500619" y="1538900"/>
                </a:cubicBezTo>
                <a:cubicBezTo>
                  <a:pt x="1358762" y="1538838"/>
                  <a:pt x="1218032" y="1538838"/>
                  <a:pt x="1076300" y="1538838"/>
                </a:cubicBezTo>
                <a:close/>
                <a:moveTo>
                  <a:pt x="188768" y="1539088"/>
                </a:moveTo>
                <a:cubicBezTo>
                  <a:pt x="258413" y="1655956"/>
                  <a:pt x="345594" y="1751279"/>
                  <a:pt x="451377" y="1829441"/>
                </a:cubicBezTo>
                <a:cubicBezTo>
                  <a:pt x="557284" y="1907666"/>
                  <a:pt x="674214" y="1962656"/>
                  <a:pt x="802794" y="1992530"/>
                </a:cubicBezTo>
                <a:cubicBezTo>
                  <a:pt x="800039" y="1988084"/>
                  <a:pt x="796531" y="1984952"/>
                  <a:pt x="792836" y="1982071"/>
                </a:cubicBezTo>
                <a:cubicBezTo>
                  <a:pt x="762461" y="1958334"/>
                  <a:pt x="735467" y="1931278"/>
                  <a:pt x="711041" y="1901529"/>
                </a:cubicBezTo>
                <a:cubicBezTo>
                  <a:pt x="644340" y="1820423"/>
                  <a:pt x="600624" y="1727354"/>
                  <a:pt x="568307" y="1628336"/>
                </a:cubicBezTo>
                <a:cubicBezTo>
                  <a:pt x="558787" y="1599150"/>
                  <a:pt x="550583" y="1569589"/>
                  <a:pt x="541439" y="1539151"/>
                </a:cubicBezTo>
                <a:cubicBezTo>
                  <a:pt x="425072" y="1539088"/>
                  <a:pt x="309018" y="1539088"/>
                  <a:pt x="188768" y="1539088"/>
                </a:cubicBezTo>
                <a:close/>
                <a:moveTo>
                  <a:pt x="1885356" y="534188"/>
                </a:moveTo>
                <a:cubicBezTo>
                  <a:pt x="1746818" y="309972"/>
                  <a:pt x="1555358" y="162415"/>
                  <a:pt x="1306090" y="87447"/>
                </a:cubicBezTo>
                <a:cubicBezTo>
                  <a:pt x="1306340" y="90265"/>
                  <a:pt x="1306153" y="91017"/>
                  <a:pt x="1306466" y="91330"/>
                </a:cubicBezTo>
                <a:cubicBezTo>
                  <a:pt x="1308846" y="93772"/>
                  <a:pt x="1311163" y="96215"/>
                  <a:pt x="1313793" y="98407"/>
                </a:cubicBezTo>
                <a:cubicBezTo>
                  <a:pt x="1363334" y="139430"/>
                  <a:pt x="1403417" y="188532"/>
                  <a:pt x="1437300" y="243020"/>
                </a:cubicBezTo>
                <a:cubicBezTo>
                  <a:pt x="1488281" y="325128"/>
                  <a:pt x="1521976" y="414501"/>
                  <a:pt x="1547655" y="507257"/>
                </a:cubicBezTo>
                <a:cubicBezTo>
                  <a:pt x="1550160" y="516275"/>
                  <a:pt x="1553103" y="525231"/>
                  <a:pt x="1555859" y="534250"/>
                </a:cubicBezTo>
                <a:cubicBezTo>
                  <a:pt x="1664898" y="534188"/>
                  <a:pt x="1772309" y="534188"/>
                  <a:pt x="1885356" y="534188"/>
                </a:cubicBezTo>
                <a:close/>
              </a:path>
            </a:pathLst>
          </a:custGeom>
          <a:solidFill>
            <a:schemeClr val="bg1"/>
          </a:solidFill>
          <a:ln w="6258" cap="flat">
            <a:noFill/>
            <a:prstDash val="solid"/>
            <a:miter/>
          </a:ln>
        </p:spPr>
        <p:txBody>
          <a:bodyPr rtlCol="0" anchor="ctr"/>
          <a:lstStyle/>
          <a:p>
            <a:endParaRPr lang="zh-CN" altLang="en-US"/>
          </a:p>
        </p:txBody>
      </p:sp>
      <p:sp>
        <p:nvSpPr>
          <p:cNvPr id="33" name="任意多边形: 形状 32"/>
          <p:cNvSpPr/>
          <p:nvPr/>
        </p:nvSpPr>
        <p:spPr>
          <a:xfrm>
            <a:off x="10544083" y="1951830"/>
            <a:ext cx="494274" cy="467964"/>
          </a:xfrm>
          <a:custGeom>
            <a:avLst/>
            <a:gdLst>
              <a:gd name="connsiteX0" fmla="*/ 1218506 w 1996685"/>
              <a:gd name="connsiteY0" fmla="*/ 1842516 h 1890401"/>
              <a:gd name="connsiteX1" fmla="*/ 1364246 w 1996685"/>
              <a:gd name="connsiteY1" fmla="*/ 1842516 h 1890401"/>
              <a:gd name="connsiteX2" fmla="*/ 1365499 w 1996685"/>
              <a:gd name="connsiteY2" fmla="*/ 1813456 h 1890401"/>
              <a:gd name="connsiteX3" fmla="*/ 1365562 w 1996685"/>
              <a:gd name="connsiteY3" fmla="*/ 689245 h 1890401"/>
              <a:gd name="connsiteX4" fmla="*/ 1366438 w 1996685"/>
              <a:gd name="connsiteY4" fmla="*/ 662564 h 1890401"/>
              <a:gd name="connsiteX5" fmla="*/ 1387795 w 1996685"/>
              <a:gd name="connsiteY5" fmla="*/ 641333 h 1890401"/>
              <a:gd name="connsiteX6" fmla="*/ 1406271 w 1996685"/>
              <a:gd name="connsiteY6" fmla="*/ 640581 h 1890401"/>
              <a:gd name="connsiteX7" fmla="*/ 1675518 w 1996685"/>
              <a:gd name="connsiteY7" fmla="*/ 640581 h 1890401"/>
              <a:gd name="connsiteX8" fmla="*/ 1687856 w 1996685"/>
              <a:gd name="connsiteY8" fmla="*/ 640706 h 1890401"/>
              <a:gd name="connsiteX9" fmla="*/ 1715539 w 1996685"/>
              <a:gd name="connsiteY9" fmla="*/ 668702 h 1890401"/>
              <a:gd name="connsiteX10" fmla="*/ 1715601 w 1996685"/>
              <a:gd name="connsiteY10" fmla="*/ 689245 h 1890401"/>
              <a:gd name="connsiteX11" fmla="*/ 1715601 w 1996685"/>
              <a:gd name="connsiteY11" fmla="*/ 1815460 h 1890401"/>
              <a:gd name="connsiteX12" fmla="*/ 1715601 w 1996685"/>
              <a:gd name="connsiteY12" fmla="*/ 1843581 h 1890401"/>
              <a:gd name="connsiteX13" fmla="*/ 1996685 w 1996685"/>
              <a:gd name="connsiteY13" fmla="*/ 1843581 h 1890401"/>
              <a:gd name="connsiteX14" fmla="*/ 1996685 w 1996685"/>
              <a:gd name="connsiteY14" fmla="*/ 1890178 h 1890401"/>
              <a:gd name="connsiteX15" fmla="*/ 1967938 w 1996685"/>
              <a:gd name="connsiteY15" fmla="*/ 1890178 h 1890401"/>
              <a:gd name="connsiteX16" fmla="*/ 358719 w 1996685"/>
              <a:gd name="connsiteY16" fmla="*/ 1890178 h 1890401"/>
              <a:gd name="connsiteX17" fmla="*/ 181977 w 1996685"/>
              <a:gd name="connsiteY17" fmla="*/ 1889676 h 1890401"/>
              <a:gd name="connsiteX18" fmla="*/ 128178 w 1996685"/>
              <a:gd name="connsiteY18" fmla="*/ 1879280 h 1890401"/>
              <a:gd name="connsiteX19" fmla="*/ 61790 w 1996685"/>
              <a:gd name="connsiteY19" fmla="*/ 1776817 h 1890401"/>
              <a:gd name="connsiteX20" fmla="*/ 61539 w 1996685"/>
              <a:gd name="connsiteY20" fmla="*/ 1676108 h 1890401"/>
              <a:gd name="connsiteX21" fmla="*/ 61539 w 1996685"/>
              <a:gd name="connsiteY21" fmla="*/ 1651745 h 1890401"/>
              <a:gd name="connsiteX22" fmla="*/ 35986 w 1996685"/>
              <a:gd name="connsiteY22" fmla="*/ 1650680 h 1890401"/>
              <a:gd name="connsiteX23" fmla="*/ 19640 w 1996685"/>
              <a:gd name="connsiteY23" fmla="*/ 1649615 h 1890401"/>
              <a:gd name="connsiteX24" fmla="*/ 37 w 1996685"/>
              <a:gd name="connsiteY24" fmla="*/ 1626505 h 1890401"/>
              <a:gd name="connsiteX25" fmla="*/ 22646 w 1996685"/>
              <a:gd name="connsiteY25" fmla="*/ 1604459 h 1890401"/>
              <a:gd name="connsiteX26" fmla="*/ 60287 w 1996685"/>
              <a:gd name="connsiteY26" fmla="*/ 1604271 h 1890401"/>
              <a:gd name="connsiteX27" fmla="*/ 60287 w 1996685"/>
              <a:gd name="connsiteY27" fmla="*/ 1363771 h 1890401"/>
              <a:gd name="connsiteX28" fmla="*/ 38492 w 1996685"/>
              <a:gd name="connsiteY28" fmla="*/ 1362393 h 1890401"/>
              <a:gd name="connsiteX29" fmla="*/ 24149 w 1996685"/>
              <a:gd name="connsiteY29" fmla="*/ 1361955 h 1890401"/>
              <a:gd name="connsiteX30" fmla="*/ 37 w 1996685"/>
              <a:gd name="connsiteY30" fmla="*/ 1338782 h 1890401"/>
              <a:gd name="connsiteX31" fmla="*/ 24212 w 1996685"/>
              <a:gd name="connsiteY31" fmla="*/ 1315984 h 1890401"/>
              <a:gd name="connsiteX32" fmla="*/ 60099 w 1996685"/>
              <a:gd name="connsiteY32" fmla="*/ 1315797 h 1890401"/>
              <a:gd name="connsiteX33" fmla="*/ 60099 w 1996685"/>
              <a:gd name="connsiteY33" fmla="*/ 1087322 h 1890401"/>
              <a:gd name="connsiteX34" fmla="*/ 22959 w 1996685"/>
              <a:gd name="connsiteY34" fmla="*/ 1087197 h 1890401"/>
              <a:gd name="connsiteX35" fmla="*/ 1352 w 1996685"/>
              <a:gd name="connsiteY35" fmla="*/ 1071101 h 1890401"/>
              <a:gd name="connsiteX36" fmla="*/ 7114 w 1996685"/>
              <a:gd name="connsiteY36" fmla="*/ 1048679 h 1890401"/>
              <a:gd name="connsiteX37" fmla="*/ 25527 w 1996685"/>
              <a:gd name="connsiteY37" fmla="*/ 1041727 h 1890401"/>
              <a:gd name="connsiteX38" fmla="*/ 57531 w 1996685"/>
              <a:gd name="connsiteY38" fmla="*/ 1041414 h 1890401"/>
              <a:gd name="connsiteX39" fmla="*/ 58345 w 1996685"/>
              <a:gd name="connsiteY39" fmla="*/ 825528 h 1890401"/>
              <a:gd name="connsiteX40" fmla="*/ 26529 w 1996685"/>
              <a:gd name="connsiteY40" fmla="*/ 825465 h 1890401"/>
              <a:gd name="connsiteX41" fmla="*/ 37 w 1996685"/>
              <a:gd name="connsiteY41" fmla="*/ 803044 h 1890401"/>
              <a:gd name="connsiteX42" fmla="*/ 25778 w 1996685"/>
              <a:gd name="connsiteY42" fmla="*/ 779495 h 1890401"/>
              <a:gd name="connsiteX43" fmla="*/ 57907 w 1996685"/>
              <a:gd name="connsiteY43" fmla="*/ 779369 h 1890401"/>
              <a:gd name="connsiteX44" fmla="*/ 58972 w 1996685"/>
              <a:gd name="connsiteY44" fmla="*/ 557283 h 1890401"/>
              <a:gd name="connsiteX45" fmla="*/ 19201 w 1996685"/>
              <a:gd name="connsiteY45" fmla="*/ 554653 h 1890401"/>
              <a:gd name="connsiteX46" fmla="*/ 99 w 1996685"/>
              <a:gd name="connsiteY46" fmla="*/ 533609 h 1890401"/>
              <a:gd name="connsiteX47" fmla="*/ 17197 w 1996685"/>
              <a:gd name="connsiteY47" fmla="*/ 510811 h 1890401"/>
              <a:gd name="connsiteX48" fmla="*/ 33418 w 1996685"/>
              <a:gd name="connsiteY48" fmla="*/ 508995 h 1890401"/>
              <a:gd name="connsiteX49" fmla="*/ 57406 w 1996685"/>
              <a:gd name="connsiteY49" fmla="*/ 508933 h 1890401"/>
              <a:gd name="connsiteX50" fmla="*/ 59222 w 1996685"/>
              <a:gd name="connsiteY50" fmla="*/ 287034 h 1890401"/>
              <a:gd name="connsiteX51" fmla="*/ 37803 w 1996685"/>
              <a:gd name="connsiteY51" fmla="*/ 286032 h 1890401"/>
              <a:gd name="connsiteX52" fmla="*/ 19389 w 1996685"/>
              <a:gd name="connsiteY52" fmla="*/ 285155 h 1890401"/>
              <a:gd name="connsiteX53" fmla="*/ 162 w 1996685"/>
              <a:gd name="connsiteY53" fmla="*/ 261857 h 1890401"/>
              <a:gd name="connsiteX54" fmla="*/ 21080 w 1996685"/>
              <a:gd name="connsiteY54" fmla="*/ 240374 h 1890401"/>
              <a:gd name="connsiteX55" fmla="*/ 59974 w 1996685"/>
              <a:gd name="connsiteY55" fmla="*/ 240187 h 1890401"/>
              <a:gd name="connsiteX56" fmla="*/ 61477 w 1996685"/>
              <a:gd name="connsiteY56" fmla="*/ 180062 h 1890401"/>
              <a:gd name="connsiteX57" fmla="*/ 61539 w 1996685"/>
              <a:gd name="connsiteY57" fmla="*/ 120438 h 1890401"/>
              <a:gd name="connsiteX58" fmla="*/ 61539 w 1996685"/>
              <a:gd name="connsiteY58" fmla="*/ 60814 h 1890401"/>
              <a:gd name="connsiteX59" fmla="*/ 61539 w 1996685"/>
              <a:gd name="connsiteY59" fmla="*/ 0 h 1890401"/>
              <a:gd name="connsiteX60" fmla="*/ 107573 w 1996685"/>
              <a:gd name="connsiteY60" fmla="*/ 0 h 1890401"/>
              <a:gd name="connsiteX61" fmla="*/ 107573 w 1996685"/>
              <a:gd name="connsiteY61" fmla="*/ 237556 h 1890401"/>
              <a:gd name="connsiteX62" fmla="*/ 125234 w 1996685"/>
              <a:gd name="connsiteY62" fmla="*/ 239686 h 1890401"/>
              <a:gd name="connsiteX63" fmla="*/ 145777 w 1996685"/>
              <a:gd name="connsiteY63" fmla="*/ 239936 h 1890401"/>
              <a:gd name="connsiteX64" fmla="*/ 171393 w 1996685"/>
              <a:gd name="connsiteY64" fmla="*/ 263234 h 1890401"/>
              <a:gd name="connsiteX65" fmla="*/ 144838 w 1996685"/>
              <a:gd name="connsiteY65" fmla="*/ 285907 h 1890401"/>
              <a:gd name="connsiteX66" fmla="*/ 124295 w 1996685"/>
              <a:gd name="connsiteY66" fmla="*/ 286094 h 1890401"/>
              <a:gd name="connsiteX67" fmla="*/ 109264 w 1996685"/>
              <a:gd name="connsiteY67" fmla="*/ 287660 h 1890401"/>
              <a:gd name="connsiteX68" fmla="*/ 109264 w 1996685"/>
              <a:gd name="connsiteY68" fmla="*/ 507492 h 1890401"/>
              <a:gd name="connsiteX69" fmla="*/ 131435 w 1996685"/>
              <a:gd name="connsiteY69" fmla="*/ 508933 h 1890401"/>
              <a:gd name="connsiteX70" fmla="*/ 151852 w 1996685"/>
              <a:gd name="connsiteY70" fmla="*/ 510185 h 1890401"/>
              <a:gd name="connsiteX71" fmla="*/ 171330 w 1996685"/>
              <a:gd name="connsiteY71" fmla="*/ 533108 h 1890401"/>
              <a:gd name="connsiteX72" fmla="*/ 150725 w 1996685"/>
              <a:gd name="connsiteY72" fmla="*/ 554966 h 1890401"/>
              <a:gd name="connsiteX73" fmla="*/ 124044 w 1996685"/>
              <a:gd name="connsiteY73" fmla="*/ 556030 h 1890401"/>
              <a:gd name="connsiteX74" fmla="*/ 109201 w 1996685"/>
              <a:gd name="connsiteY74" fmla="*/ 558285 h 1890401"/>
              <a:gd name="connsiteX75" fmla="*/ 109201 w 1996685"/>
              <a:gd name="connsiteY75" fmla="*/ 778305 h 1890401"/>
              <a:gd name="connsiteX76" fmla="*/ 135380 w 1996685"/>
              <a:gd name="connsiteY76" fmla="*/ 779369 h 1890401"/>
              <a:gd name="connsiteX77" fmla="*/ 155673 w 1996685"/>
              <a:gd name="connsiteY77" fmla="*/ 781374 h 1890401"/>
              <a:gd name="connsiteX78" fmla="*/ 171267 w 1996685"/>
              <a:gd name="connsiteY78" fmla="*/ 805110 h 1890401"/>
              <a:gd name="connsiteX79" fmla="*/ 151163 w 1996685"/>
              <a:gd name="connsiteY79" fmla="*/ 825215 h 1890401"/>
              <a:gd name="connsiteX80" fmla="*/ 132687 w 1996685"/>
              <a:gd name="connsiteY80" fmla="*/ 825591 h 1890401"/>
              <a:gd name="connsiteX81" fmla="*/ 114211 w 1996685"/>
              <a:gd name="connsiteY81" fmla="*/ 826217 h 1890401"/>
              <a:gd name="connsiteX82" fmla="*/ 109326 w 1996685"/>
              <a:gd name="connsiteY82" fmla="*/ 828597 h 1890401"/>
              <a:gd name="connsiteX83" fmla="*/ 109326 w 1996685"/>
              <a:gd name="connsiteY83" fmla="*/ 1041414 h 1890401"/>
              <a:gd name="connsiteX84" fmla="*/ 144462 w 1996685"/>
              <a:gd name="connsiteY84" fmla="*/ 1041289 h 1890401"/>
              <a:gd name="connsiteX85" fmla="*/ 171205 w 1996685"/>
              <a:gd name="connsiteY85" fmla="*/ 1063648 h 1890401"/>
              <a:gd name="connsiteX86" fmla="*/ 143898 w 1996685"/>
              <a:gd name="connsiteY86" fmla="*/ 1087510 h 1890401"/>
              <a:gd name="connsiteX87" fmla="*/ 127489 w 1996685"/>
              <a:gd name="connsiteY87" fmla="*/ 1087635 h 1890401"/>
              <a:gd name="connsiteX88" fmla="*/ 111456 w 1996685"/>
              <a:gd name="connsiteY88" fmla="*/ 1088512 h 1890401"/>
              <a:gd name="connsiteX89" fmla="*/ 110516 w 1996685"/>
              <a:gd name="connsiteY89" fmla="*/ 1313667 h 1890401"/>
              <a:gd name="connsiteX90" fmla="*/ 127739 w 1996685"/>
              <a:gd name="connsiteY90" fmla="*/ 1315358 h 1890401"/>
              <a:gd name="connsiteX91" fmla="*/ 148282 w 1996685"/>
              <a:gd name="connsiteY91" fmla="*/ 1315984 h 1890401"/>
              <a:gd name="connsiteX92" fmla="*/ 171455 w 1996685"/>
              <a:gd name="connsiteY92" fmla="*/ 1337717 h 1890401"/>
              <a:gd name="connsiteX93" fmla="*/ 148470 w 1996685"/>
              <a:gd name="connsiteY93" fmla="*/ 1361830 h 1890401"/>
              <a:gd name="connsiteX94" fmla="*/ 129994 w 1996685"/>
              <a:gd name="connsiteY94" fmla="*/ 1362456 h 1890401"/>
              <a:gd name="connsiteX95" fmla="*/ 113648 w 1996685"/>
              <a:gd name="connsiteY95" fmla="*/ 1363521 h 1890401"/>
              <a:gd name="connsiteX96" fmla="*/ 109138 w 1996685"/>
              <a:gd name="connsiteY96" fmla="*/ 1366214 h 1890401"/>
              <a:gd name="connsiteX97" fmla="*/ 109138 w 1996685"/>
              <a:gd name="connsiteY97" fmla="*/ 1603081 h 1890401"/>
              <a:gd name="connsiteX98" fmla="*/ 144274 w 1996685"/>
              <a:gd name="connsiteY98" fmla="*/ 1604208 h 1890401"/>
              <a:gd name="connsiteX99" fmla="*/ 171393 w 1996685"/>
              <a:gd name="connsiteY99" fmla="*/ 1626066 h 1890401"/>
              <a:gd name="connsiteX100" fmla="*/ 144274 w 1996685"/>
              <a:gd name="connsiteY100" fmla="*/ 1650555 h 1890401"/>
              <a:gd name="connsiteX101" fmla="*/ 110516 w 1996685"/>
              <a:gd name="connsiteY101" fmla="*/ 1650680 h 1890401"/>
              <a:gd name="connsiteX102" fmla="*/ 108199 w 1996685"/>
              <a:gd name="connsiteY102" fmla="*/ 1665586 h 1890401"/>
              <a:gd name="connsiteX103" fmla="*/ 108199 w 1996685"/>
              <a:gd name="connsiteY103" fmla="*/ 1772433 h 1890401"/>
              <a:gd name="connsiteX104" fmla="*/ 178846 w 1996685"/>
              <a:gd name="connsiteY104" fmla="*/ 1843456 h 1890401"/>
              <a:gd name="connsiteX105" fmla="*/ 370181 w 1996685"/>
              <a:gd name="connsiteY105" fmla="*/ 1843581 h 1890401"/>
              <a:gd name="connsiteX106" fmla="*/ 371934 w 1996685"/>
              <a:gd name="connsiteY106" fmla="*/ 1815021 h 1890401"/>
              <a:gd name="connsiteX107" fmla="*/ 371997 w 1996685"/>
              <a:gd name="connsiteY107" fmla="*/ 1017614 h 1890401"/>
              <a:gd name="connsiteX108" fmla="*/ 372122 w 1996685"/>
              <a:gd name="connsiteY108" fmla="*/ 997072 h 1890401"/>
              <a:gd name="connsiteX109" fmla="*/ 398803 w 1996685"/>
              <a:gd name="connsiteY109" fmla="*/ 970454 h 1890401"/>
              <a:gd name="connsiteX110" fmla="*/ 417279 w 1996685"/>
              <a:gd name="connsiteY110" fmla="*/ 970204 h 1890401"/>
              <a:gd name="connsiteX111" fmla="*/ 676254 w 1996685"/>
              <a:gd name="connsiteY111" fmla="*/ 970204 h 1890401"/>
              <a:gd name="connsiteX112" fmla="*/ 692663 w 1996685"/>
              <a:gd name="connsiteY112" fmla="*/ 970391 h 1890401"/>
              <a:gd name="connsiteX113" fmla="*/ 721724 w 1996685"/>
              <a:gd name="connsiteY113" fmla="*/ 999139 h 1890401"/>
              <a:gd name="connsiteX114" fmla="*/ 721912 w 1996685"/>
              <a:gd name="connsiteY114" fmla="*/ 1021748 h 1890401"/>
              <a:gd name="connsiteX115" fmla="*/ 721912 w 1996685"/>
              <a:gd name="connsiteY115" fmla="*/ 1813017 h 1890401"/>
              <a:gd name="connsiteX116" fmla="*/ 721912 w 1996685"/>
              <a:gd name="connsiteY116" fmla="*/ 1842328 h 1890401"/>
              <a:gd name="connsiteX117" fmla="*/ 867401 w 1996685"/>
              <a:gd name="connsiteY117" fmla="*/ 1842328 h 1890401"/>
              <a:gd name="connsiteX118" fmla="*/ 868654 w 1996685"/>
              <a:gd name="connsiteY118" fmla="*/ 1811201 h 1890401"/>
              <a:gd name="connsiteX119" fmla="*/ 868717 w 1996685"/>
              <a:gd name="connsiteY119" fmla="*/ 428077 h 1890401"/>
              <a:gd name="connsiteX120" fmla="*/ 869092 w 1996685"/>
              <a:gd name="connsiteY120" fmla="*/ 403401 h 1890401"/>
              <a:gd name="connsiteX121" fmla="*/ 895021 w 1996685"/>
              <a:gd name="connsiteY121" fmla="*/ 377660 h 1890401"/>
              <a:gd name="connsiteX122" fmla="*/ 909426 w 1996685"/>
              <a:gd name="connsiteY122" fmla="*/ 377409 h 1890401"/>
              <a:gd name="connsiteX123" fmla="*/ 1178673 w 1996685"/>
              <a:gd name="connsiteY123" fmla="*/ 377409 h 1890401"/>
              <a:gd name="connsiteX124" fmla="*/ 1193078 w 1996685"/>
              <a:gd name="connsiteY124" fmla="*/ 377660 h 1890401"/>
              <a:gd name="connsiteX125" fmla="*/ 1218569 w 1996685"/>
              <a:gd name="connsiteY125" fmla="*/ 403651 h 1890401"/>
              <a:gd name="connsiteX126" fmla="*/ 1218756 w 1996685"/>
              <a:gd name="connsiteY126" fmla="*/ 426261 h 1890401"/>
              <a:gd name="connsiteX127" fmla="*/ 1218756 w 1996685"/>
              <a:gd name="connsiteY127" fmla="*/ 1813518 h 1890401"/>
              <a:gd name="connsiteX128" fmla="*/ 1218506 w 1996685"/>
              <a:gd name="connsiteY128" fmla="*/ 1842516 h 1890401"/>
              <a:gd name="connsiteX129" fmla="*/ 1168464 w 1996685"/>
              <a:gd name="connsiteY129" fmla="*/ 1842516 h 1890401"/>
              <a:gd name="connsiteX130" fmla="*/ 1171095 w 1996685"/>
              <a:gd name="connsiteY130" fmla="*/ 1837944 h 1890401"/>
              <a:gd name="connsiteX131" fmla="*/ 1172034 w 1996685"/>
              <a:gd name="connsiteY131" fmla="*/ 1829802 h 1890401"/>
              <a:gd name="connsiteX132" fmla="*/ 1171972 w 1996685"/>
              <a:gd name="connsiteY132" fmla="*/ 436407 h 1890401"/>
              <a:gd name="connsiteX133" fmla="*/ 1170657 w 1996685"/>
              <a:gd name="connsiteY133" fmla="*/ 428390 h 1890401"/>
              <a:gd name="connsiteX134" fmla="*/ 1169780 w 1996685"/>
              <a:gd name="connsiteY134" fmla="*/ 426574 h 1890401"/>
              <a:gd name="connsiteX135" fmla="*/ 1167275 w 1996685"/>
              <a:gd name="connsiteY135" fmla="*/ 424820 h 1890401"/>
              <a:gd name="connsiteX136" fmla="*/ 919009 w 1996685"/>
              <a:gd name="connsiteY136" fmla="*/ 424820 h 1890401"/>
              <a:gd name="connsiteX137" fmla="*/ 916253 w 1996685"/>
              <a:gd name="connsiteY137" fmla="*/ 429518 h 1890401"/>
              <a:gd name="connsiteX138" fmla="*/ 915251 w 1996685"/>
              <a:gd name="connsiteY138" fmla="*/ 437597 h 1890401"/>
              <a:gd name="connsiteX139" fmla="*/ 915251 w 1996685"/>
              <a:gd name="connsiteY139" fmla="*/ 1828925 h 1890401"/>
              <a:gd name="connsiteX140" fmla="*/ 916629 w 1996685"/>
              <a:gd name="connsiteY140" fmla="*/ 1839009 h 1890401"/>
              <a:gd name="connsiteX141" fmla="*/ 917568 w 1996685"/>
              <a:gd name="connsiteY141" fmla="*/ 1840700 h 1890401"/>
              <a:gd name="connsiteX142" fmla="*/ 919698 w 1996685"/>
              <a:gd name="connsiteY142" fmla="*/ 1842453 h 1890401"/>
              <a:gd name="connsiteX143" fmla="*/ 1168464 w 1996685"/>
              <a:gd name="connsiteY143" fmla="*/ 1842516 h 1890401"/>
              <a:gd name="connsiteX144" fmla="*/ 1415039 w 1996685"/>
              <a:gd name="connsiteY144" fmla="*/ 688869 h 1890401"/>
              <a:gd name="connsiteX145" fmla="*/ 1415666 w 1996685"/>
              <a:gd name="connsiteY145" fmla="*/ 1842328 h 1890401"/>
              <a:gd name="connsiteX146" fmla="*/ 1666499 w 1996685"/>
              <a:gd name="connsiteY146" fmla="*/ 1842328 h 1890401"/>
              <a:gd name="connsiteX147" fmla="*/ 1665435 w 1996685"/>
              <a:gd name="connsiteY147" fmla="*/ 688869 h 1890401"/>
              <a:gd name="connsiteX148" fmla="*/ 1415039 w 1996685"/>
              <a:gd name="connsiteY148" fmla="*/ 688869 h 1890401"/>
              <a:gd name="connsiteX149" fmla="*/ 420285 w 1996685"/>
              <a:gd name="connsiteY149" fmla="*/ 1018366 h 1890401"/>
              <a:gd name="connsiteX150" fmla="*/ 418469 w 1996685"/>
              <a:gd name="connsiteY150" fmla="*/ 1028512 h 1890401"/>
              <a:gd name="connsiteX151" fmla="*/ 418343 w 1996685"/>
              <a:gd name="connsiteY151" fmla="*/ 1829364 h 1890401"/>
              <a:gd name="connsiteX152" fmla="*/ 419784 w 1996685"/>
              <a:gd name="connsiteY152" fmla="*/ 1839447 h 1890401"/>
              <a:gd name="connsiteX153" fmla="*/ 420911 w 1996685"/>
              <a:gd name="connsiteY153" fmla="*/ 1841013 h 1890401"/>
              <a:gd name="connsiteX154" fmla="*/ 422540 w 1996685"/>
              <a:gd name="connsiteY154" fmla="*/ 1842391 h 1890401"/>
              <a:gd name="connsiteX155" fmla="*/ 671870 w 1996685"/>
              <a:gd name="connsiteY155" fmla="*/ 1842391 h 1890401"/>
              <a:gd name="connsiteX156" fmla="*/ 671181 w 1996685"/>
              <a:gd name="connsiteY156" fmla="*/ 1018366 h 1890401"/>
              <a:gd name="connsiteX157" fmla="*/ 420285 w 1996685"/>
              <a:gd name="connsiteY157" fmla="*/ 1018366 h 1890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Lst>
            <a:rect l="l" t="t" r="r" b="b"/>
            <a:pathLst>
              <a:path w="1996685" h="1890401">
                <a:moveTo>
                  <a:pt x="1218506" y="1842516"/>
                </a:moveTo>
                <a:cubicBezTo>
                  <a:pt x="1268485" y="1842516"/>
                  <a:pt x="1315395" y="1842516"/>
                  <a:pt x="1364246" y="1842516"/>
                </a:cubicBezTo>
                <a:cubicBezTo>
                  <a:pt x="1364685" y="1832182"/>
                  <a:pt x="1365499" y="1822788"/>
                  <a:pt x="1365499" y="1813456"/>
                </a:cubicBezTo>
                <a:cubicBezTo>
                  <a:pt x="1365562" y="1438740"/>
                  <a:pt x="1365562" y="1064023"/>
                  <a:pt x="1365562" y="689245"/>
                </a:cubicBezTo>
                <a:cubicBezTo>
                  <a:pt x="1365562" y="680351"/>
                  <a:pt x="1365248" y="671332"/>
                  <a:pt x="1366438" y="662564"/>
                </a:cubicBezTo>
                <a:cubicBezTo>
                  <a:pt x="1368129" y="649537"/>
                  <a:pt x="1374768" y="643274"/>
                  <a:pt x="1387795" y="641333"/>
                </a:cubicBezTo>
                <a:cubicBezTo>
                  <a:pt x="1393870" y="640393"/>
                  <a:pt x="1400071" y="640581"/>
                  <a:pt x="1406271" y="640581"/>
                </a:cubicBezTo>
                <a:cubicBezTo>
                  <a:pt x="1496020" y="640518"/>
                  <a:pt x="1585769" y="640581"/>
                  <a:pt x="1675518" y="640581"/>
                </a:cubicBezTo>
                <a:cubicBezTo>
                  <a:pt x="1679652" y="640581"/>
                  <a:pt x="1683723" y="640456"/>
                  <a:pt x="1687856" y="640706"/>
                </a:cubicBezTo>
                <a:cubicBezTo>
                  <a:pt x="1707835" y="642022"/>
                  <a:pt x="1714725" y="648974"/>
                  <a:pt x="1715539" y="668702"/>
                </a:cubicBezTo>
                <a:cubicBezTo>
                  <a:pt x="1715852" y="675529"/>
                  <a:pt x="1715601" y="682418"/>
                  <a:pt x="1715601" y="689245"/>
                </a:cubicBezTo>
                <a:cubicBezTo>
                  <a:pt x="1715601" y="1064650"/>
                  <a:pt x="1715601" y="1440055"/>
                  <a:pt x="1715601" y="1815460"/>
                </a:cubicBezTo>
                <a:cubicBezTo>
                  <a:pt x="1715601" y="1824165"/>
                  <a:pt x="1715601" y="1832871"/>
                  <a:pt x="1715601" y="1843581"/>
                </a:cubicBezTo>
                <a:cubicBezTo>
                  <a:pt x="1810674" y="1843581"/>
                  <a:pt x="1902866" y="1843581"/>
                  <a:pt x="1996685" y="1843581"/>
                </a:cubicBezTo>
                <a:cubicBezTo>
                  <a:pt x="1996685" y="1859489"/>
                  <a:pt x="1996685" y="1873330"/>
                  <a:pt x="1996685" y="1890178"/>
                </a:cubicBezTo>
                <a:cubicBezTo>
                  <a:pt x="1986665" y="1890178"/>
                  <a:pt x="1977333" y="1890178"/>
                  <a:pt x="1967938" y="1890178"/>
                </a:cubicBezTo>
                <a:cubicBezTo>
                  <a:pt x="1431511" y="1890178"/>
                  <a:pt x="895147" y="1890178"/>
                  <a:pt x="358719" y="1890178"/>
                </a:cubicBezTo>
                <a:cubicBezTo>
                  <a:pt x="299784" y="1890178"/>
                  <a:pt x="240850" y="1890929"/>
                  <a:pt x="181977" y="1889676"/>
                </a:cubicBezTo>
                <a:cubicBezTo>
                  <a:pt x="163877" y="1889301"/>
                  <a:pt x="144524" y="1886482"/>
                  <a:pt x="128178" y="1879280"/>
                </a:cubicBezTo>
                <a:cubicBezTo>
                  <a:pt x="84650" y="1859990"/>
                  <a:pt x="63168" y="1824040"/>
                  <a:pt x="61790" y="1776817"/>
                </a:cubicBezTo>
                <a:cubicBezTo>
                  <a:pt x="60850" y="1743247"/>
                  <a:pt x="61539" y="1709678"/>
                  <a:pt x="61539" y="1676108"/>
                </a:cubicBezTo>
                <a:cubicBezTo>
                  <a:pt x="61539" y="1668717"/>
                  <a:pt x="61539" y="1661265"/>
                  <a:pt x="61539" y="1651745"/>
                </a:cubicBezTo>
                <a:cubicBezTo>
                  <a:pt x="51894" y="1651369"/>
                  <a:pt x="43940" y="1651056"/>
                  <a:pt x="35986" y="1650680"/>
                </a:cubicBezTo>
                <a:cubicBezTo>
                  <a:pt x="30538" y="1650429"/>
                  <a:pt x="24901" y="1650743"/>
                  <a:pt x="19640" y="1649615"/>
                </a:cubicBezTo>
                <a:cubicBezTo>
                  <a:pt x="7740" y="1647110"/>
                  <a:pt x="-214" y="1637402"/>
                  <a:pt x="37" y="1626505"/>
                </a:cubicBezTo>
                <a:cubicBezTo>
                  <a:pt x="287" y="1614856"/>
                  <a:pt x="9494" y="1605273"/>
                  <a:pt x="22646" y="1604459"/>
                </a:cubicBezTo>
                <a:cubicBezTo>
                  <a:pt x="34734" y="1603707"/>
                  <a:pt x="46947" y="1604271"/>
                  <a:pt x="60287" y="1604271"/>
                </a:cubicBezTo>
                <a:cubicBezTo>
                  <a:pt x="60287" y="1523040"/>
                  <a:pt x="60287" y="1444564"/>
                  <a:pt x="60287" y="1363771"/>
                </a:cubicBezTo>
                <a:cubicBezTo>
                  <a:pt x="52896" y="1363270"/>
                  <a:pt x="45694" y="1362769"/>
                  <a:pt x="38492" y="1362393"/>
                </a:cubicBezTo>
                <a:cubicBezTo>
                  <a:pt x="33732" y="1362143"/>
                  <a:pt x="28846" y="1362519"/>
                  <a:pt x="24149" y="1361955"/>
                </a:cubicBezTo>
                <a:cubicBezTo>
                  <a:pt x="9306" y="1360201"/>
                  <a:pt x="-26" y="1351057"/>
                  <a:pt x="37" y="1338782"/>
                </a:cubicBezTo>
                <a:cubicBezTo>
                  <a:pt x="99" y="1326381"/>
                  <a:pt x="9494" y="1316987"/>
                  <a:pt x="24212" y="1315984"/>
                </a:cubicBezTo>
                <a:cubicBezTo>
                  <a:pt x="35673" y="1315170"/>
                  <a:pt x="47197" y="1315797"/>
                  <a:pt x="60099" y="1315797"/>
                </a:cubicBezTo>
                <a:cubicBezTo>
                  <a:pt x="60099" y="1238699"/>
                  <a:pt x="60099" y="1164420"/>
                  <a:pt x="60099" y="1087322"/>
                </a:cubicBezTo>
                <a:cubicBezTo>
                  <a:pt x="47197" y="1087322"/>
                  <a:pt x="35047" y="1087760"/>
                  <a:pt x="22959" y="1087197"/>
                </a:cubicBezTo>
                <a:cubicBezTo>
                  <a:pt x="12437" y="1086758"/>
                  <a:pt x="4922" y="1081309"/>
                  <a:pt x="1352" y="1071101"/>
                </a:cubicBezTo>
                <a:cubicBezTo>
                  <a:pt x="-1717" y="1062395"/>
                  <a:pt x="538" y="1054065"/>
                  <a:pt x="7114" y="1048679"/>
                </a:cubicBezTo>
                <a:cubicBezTo>
                  <a:pt x="11936" y="1044671"/>
                  <a:pt x="19139" y="1042416"/>
                  <a:pt x="25527" y="1041727"/>
                </a:cubicBezTo>
                <a:cubicBezTo>
                  <a:pt x="36299" y="1040600"/>
                  <a:pt x="47197" y="1041414"/>
                  <a:pt x="57531" y="1041414"/>
                </a:cubicBezTo>
                <a:cubicBezTo>
                  <a:pt x="62542" y="1024504"/>
                  <a:pt x="63168" y="848325"/>
                  <a:pt x="58345" y="825528"/>
                </a:cubicBezTo>
                <a:cubicBezTo>
                  <a:pt x="48137" y="825528"/>
                  <a:pt x="37302" y="825778"/>
                  <a:pt x="26529" y="825465"/>
                </a:cubicBezTo>
                <a:cubicBezTo>
                  <a:pt x="10433" y="824964"/>
                  <a:pt x="350" y="816321"/>
                  <a:pt x="37" y="803044"/>
                </a:cubicBezTo>
                <a:cubicBezTo>
                  <a:pt x="-277" y="789954"/>
                  <a:pt x="9744" y="780372"/>
                  <a:pt x="25778" y="779495"/>
                </a:cubicBezTo>
                <a:cubicBezTo>
                  <a:pt x="36613" y="778868"/>
                  <a:pt x="47510" y="779369"/>
                  <a:pt x="57907" y="779369"/>
                </a:cubicBezTo>
                <a:cubicBezTo>
                  <a:pt x="62416" y="762522"/>
                  <a:pt x="63168" y="581897"/>
                  <a:pt x="58972" y="557283"/>
                </a:cubicBezTo>
                <a:cubicBezTo>
                  <a:pt x="46070" y="556469"/>
                  <a:pt x="32542" y="556344"/>
                  <a:pt x="19201" y="554653"/>
                </a:cubicBezTo>
                <a:cubicBezTo>
                  <a:pt x="8304" y="553275"/>
                  <a:pt x="663" y="543818"/>
                  <a:pt x="99" y="533609"/>
                </a:cubicBezTo>
                <a:cubicBezTo>
                  <a:pt x="-464" y="523651"/>
                  <a:pt x="6613" y="513692"/>
                  <a:pt x="17197" y="510811"/>
                </a:cubicBezTo>
                <a:cubicBezTo>
                  <a:pt x="22396" y="509434"/>
                  <a:pt x="27970" y="509183"/>
                  <a:pt x="33418" y="508995"/>
                </a:cubicBezTo>
                <a:cubicBezTo>
                  <a:pt x="41560" y="508682"/>
                  <a:pt x="49765" y="508933"/>
                  <a:pt x="57406" y="508933"/>
                </a:cubicBezTo>
                <a:cubicBezTo>
                  <a:pt x="62291" y="493212"/>
                  <a:pt x="63606" y="316157"/>
                  <a:pt x="59222" y="287034"/>
                </a:cubicBezTo>
                <a:cubicBezTo>
                  <a:pt x="52395" y="286721"/>
                  <a:pt x="45068" y="286345"/>
                  <a:pt x="37803" y="286032"/>
                </a:cubicBezTo>
                <a:cubicBezTo>
                  <a:pt x="31665" y="285781"/>
                  <a:pt x="25339" y="286282"/>
                  <a:pt x="19389" y="285155"/>
                </a:cubicBezTo>
                <a:cubicBezTo>
                  <a:pt x="7991" y="283026"/>
                  <a:pt x="-277" y="272441"/>
                  <a:pt x="162" y="261857"/>
                </a:cubicBezTo>
                <a:cubicBezTo>
                  <a:pt x="663" y="250646"/>
                  <a:pt x="8930" y="241314"/>
                  <a:pt x="21080" y="240374"/>
                </a:cubicBezTo>
                <a:cubicBezTo>
                  <a:pt x="33231" y="239435"/>
                  <a:pt x="45569" y="240187"/>
                  <a:pt x="59974" y="240187"/>
                </a:cubicBezTo>
                <a:cubicBezTo>
                  <a:pt x="62980" y="219205"/>
                  <a:pt x="61164" y="199540"/>
                  <a:pt x="61477" y="180062"/>
                </a:cubicBezTo>
                <a:cubicBezTo>
                  <a:pt x="61790" y="160208"/>
                  <a:pt x="61539" y="140354"/>
                  <a:pt x="61539" y="120438"/>
                </a:cubicBezTo>
                <a:cubicBezTo>
                  <a:pt x="61539" y="100584"/>
                  <a:pt x="61539" y="80730"/>
                  <a:pt x="61539" y="60814"/>
                </a:cubicBezTo>
                <a:cubicBezTo>
                  <a:pt x="61539" y="41085"/>
                  <a:pt x="61539" y="21357"/>
                  <a:pt x="61539" y="0"/>
                </a:cubicBezTo>
                <a:cubicBezTo>
                  <a:pt x="77573" y="0"/>
                  <a:pt x="91414" y="0"/>
                  <a:pt x="107573" y="0"/>
                </a:cubicBezTo>
                <a:cubicBezTo>
                  <a:pt x="107573" y="79352"/>
                  <a:pt x="107573" y="157828"/>
                  <a:pt x="107573" y="237556"/>
                </a:cubicBezTo>
                <a:cubicBezTo>
                  <a:pt x="114838" y="238496"/>
                  <a:pt x="120036" y="239435"/>
                  <a:pt x="125234" y="239686"/>
                </a:cubicBezTo>
                <a:cubicBezTo>
                  <a:pt x="132061" y="240061"/>
                  <a:pt x="138950" y="239560"/>
                  <a:pt x="145777" y="239936"/>
                </a:cubicBezTo>
                <a:cubicBezTo>
                  <a:pt x="161936" y="240813"/>
                  <a:pt x="171768" y="249894"/>
                  <a:pt x="171393" y="263234"/>
                </a:cubicBezTo>
                <a:cubicBezTo>
                  <a:pt x="170954" y="276512"/>
                  <a:pt x="160996" y="285155"/>
                  <a:pt x="144838" y="285907"/>
                </a:cubicBezTo>
                <a:cubicBezTo>
                  <a:pt x="138011" y="286220"/>
                  <a:pt x="131122" y="285844"/>
                  <a:pt x="124295" y="286094"/>
                </a:cubicBezTo>
                <a:cubicBezTo>
                  <a:pt x="119660" y="286282"/>
                  <a:pt x="115026" y="287034"/>
                  <a:pt x="109264" y="287660"/>
                </a:cubicBezTo>
                <a:cubicBezTo>
                  <a:pt x="109264" y="360750"/>
                  <a:pt x="109264" y="433025"/>
                  <a:pt x="109264" y="507492"/>
                </a:cubicBezTo>
                <a:cubicBezTo>
                  <a:pt x="116967" y="507993"/>
                  <a:pt x="124170" y="508494"/>
                  <a:pt x="131435" y="508933"/>
                </a:cubicBezTo>
                <a:cubicBezTo>
                  <a:pt x="138261" y="509308"/>
                  <a:pt x="145213" y="508933"/>
                  <a:pt x="151852" y="510185"/>
                </a:cubicBezTo>
                <a:cubicBezTo>
                  <a:pt x="164002" y="512502"/>
                  <a:pt x="171706" y="522147"/>
                  <a:pt x="171330" y="533108"/>
                </a:cubicBezTo>
                <a:cubicBezTo>
                  <a:pt x="170954" y="544319"/>
                  <a:pt x="163000" y="553400"/>
                  <a:pt x="150725" y="554966"/>
                </a:cubicBezTo>
                <a:cubicBezTo>
                  <a:pt x="141957" y="556093"/>
                  <a:pt x="132938" y="555529"/>
                  <a:pt x="124044" y="556030"/>
                </a:cubicBezTo>
                <a:cubicBezTo>
                  <a:pt x="119410" y="556344"/>
                  <a:pt x="114838" y="557408"/>
                  <a:pt x="109201" y="558285"/>
                </a:cubicBezTo>
                <a:cubicBezTo>
                  <a:pt x="109201" y="631437"/>
                  <a:pt x="109201" y="703712"/>
                  <a:pt x="109201" y="778305"/>
                </a:cubicBezTo>
                <a:cubicBezTo>
                  <a:pt x="118157" y="778618"/>
                  <a:pt x="126800" y="778868"/>
                  <a:pt x="135380" y="779369"/>
                </a:cubicBezTo>
                <a:cubicBezTo>
                  <a:pt x="142144" y="779745"/>
                  <a:pt x="149222" y="779557"/>
                  <a:pt x="155673" y="781374"/>
                </a:cubicBezTo>
                <a:cubicBezTo>
                  <a:pt x="166257" y="784380"/>
                  <a:pt x="172457" y="794839"/>
                  <a:pt x="171267" y="805110"/>
                </a:cubicBezTo>
                <a:cubicBezTo>
                  <a:pt x="170015" y="815632"/>
                  <a:pt x="162061" y="823962"/>
                  <a:pt x="151163" y="825215"/>
                </a:cubicBezTo>
                <a:cubicBezTo>
                  <a:pt x="145088" y="825904"/>
                  <a:pt x="138825" y="825465"/>
                  <a:pt x="132687" y="825591"/>
                </a:cubicBezTo>
                <a:cubicBezTo>
                  <a:pt x="126550" y="825716"/>
                  <a:pt x="120349" y="825904"/>
                  <a:pt x="114211" y="826217"/>
                </a:cubicBezTo>
                <a:cubicBezTo>
                  <a:pt x="113021" y="826279"/>
                  <a:pt x="111831" y="827344"/>
                  <a:pt x="109326" y="828597"/>
                </a:cubicBezTo>
                <a:cubicBezTo>
                  <a:pt x="109326" y="898054"/>
                  <a:pt x="109326" y="968199"/>
                  <a:pt x="109326" y="1041414"/>
                </a:cubicBezTo>
                <a:cubicBezTo>
                  <a:pt x="121664" y="1041414"/>
                  <a:pt x="133063" y="1041852"/>
                  <a:pt x="144462" y="1041289"/>
                </a:cubicBezTo>
                <a:cubicBezTo>
                  <a:pt x="162938" y="1040412"/>
                  <a:pt x="170704" y="1053564"/>
                  <a:pt x="171205" y="1063648"/>
                </a:cubicBezTo>
                <a:cubicBezTo>
                  <a:pt x="171894" y="1077489"/>
                  <a:pt x="161184" y="1086758"/>
                  <a:pt x="143898" y="1087510"/>
                </a:cubicBezTo>
                <a:cubicBezTo>
                  <a:pt x="138449" y="1087760"/>
                  <a:pt x="132938" y="1087447"/>
                  <a:pt x="127489" y="1087635"/>
                </a:cubicBezTo>
                <a:cubicBezTo>
                  <a:pt x="122040" y="1087823"/>
                  <a:pt x="116654" y="1088199"/>
                  <a:pt x="111456" y="1088512"/>
                </a:cubicBezTo>
                <a:cubicBezTo>
                  <a:pt x="107197" y="1103919"/>
                  <a:pt x="106320" y="1289179"/>
                  <a:pt x="110516" y="1313667"/>
                </a:cubicBezTo>
                <a:cubicBezTo>
                  <a:pt x="115902" y="1314231"/>
                  <a:pt x="121790" y="1315045"/>
                  <a:pt x="127739" y="1315358"/>
                </a:cubicBezTo>
                <a:cubicBezTo>
                  <a:pt x="134566" y="1315734"/>
                  <a:pt x="141455" y="1315296"/>
                  <a:pt x="148282" y="1315984"/>
                </a:cubicBezTo>
                <a:cubicBezTo>
                  <a:pt x="162061" y="1317425"/>
                  <a:pt x="170704" y="1325817"/>
                  <a:pt x="171455" y="1337717"/>
                </a:cubicBezTo>
                <a:cubicBezTo>
                  <a:pt x="172207" y="1350118"/>
                  <a:pt x="163126" y="1359888"/>
                  <a:pt x="148470" y="1361830"/>
                </a:cubicBezTo>
                <a:cubicBezTo>
                  <a:pt x="142395" y="1362644"/>
                  <a:pt x="136132" y="1362206"/>
                  <a:pt x="129994" y="1362456"/>
                </a:cubicBezTo>
                <a:cubicBezTo>
                  <a:pt x="124545" y="1362707"/>
                  <a:pt x="119097" y="1363020"/>
                  <a:pt x="113648" y="1363521"/>
                </a:cubicBezTo>
                <a:cubicBezTo>
                  <a:pt x="112458" y="1363646"/>
                  <a:pt x="111393" y="1364836"/>
                  <a:pt x="109138" y="1366214"/>
                </a:cubicBezTo>
                <a:cubicBezTo>
                  <a:pt x="109138" y="1443938"/>
                  <a:pt x="109138" y="1522413"/>
                  <a:pt x="109138" y="1603081"/>
                </a:cubicBezTo>
                <a:cubicBezTo>
                  <a:pt x="121476" y="1603457"/>
                  <a:pt x="132875" y="1603707"/>
                  <a:pt x="144274" y="1604208"/>
                </a:cubicBezTo>
                <a:cubicBezTo>
                  <a:pt x="160871" y="1604897"/>
                  <a:pt x="170766" y="1612914"/>
                  <a:pt x="171393" y="1626066"/>
                </a:cubicBezTo>
                <a:cubicBezTo>
                  <a:pt x="172019" y="1639657"/>
                  <a:pt x="161309" y="1649678"/>
                  <a:pt x="144274" y="1650555"/>
                </a:cubicBezTo>
                <a:cubicBezTo>
                  <a:pt x="133376" y="1651118"/>
                  <a:pt x="122479" y="1650680"/>
                  <a:pt x="110516" y="1650680"/>
                </a:cubicBezTo>
                <a:cubicBezTo>
                  <a:pt x="109577" y="1656630"/>
                  <a:pt x="108199" y="1661076"/>
                  <a:pt x="108199" y="1665586"/>
                </a:cubicBezTo>
                <a:cubicBezTo>
                  <a:pt x="108011" y="1701222"/>
                  <a:pt x="107698" y="1736859"/>
                  <a:pt x="108199" y="1772433"/>
                </a:cubicBezTo>
                <a:cubicBezTo>
                  <a:pt x="108825" y="1816399"/>
                  <a:pt x="135130" y="1843080"/>
                  <a:pt x="178846" y="1843456"/>
                </a:cubicBezTo>
                <a:cubicBezTo>
                  <a:pt x="241852" y="1843957"/>
                  <a:pt x="304795" y="1843581"/>
                  <a:pt x="370181" y="1843581"/>
                </a:cubicBezTo>
                <a:cubicBezTo>
                  <a:pt x="370807" y="1833435"/>
                  <a:pt x="371934" y="1824228"/>
                  <a:pt x="371934" y="1815021"/>
                </a:cubicBezTo>
                <a:cubicBezTo>
                  <a:pt x="371997" y="1549219"/>
                  <a:pt x="371997" y="1283417"/>
                  <a:pt x="371997" y="1017614"/>
                </a:cubicBezTo>
                <a:cubicBezTo>
                  <a:pt x="371997" y="1010788"/>
                  <a:pt x="371747" y="1003898"/>
                  <a:pt x="372122" y="997072"/>
                </a:cubicBezTo>
                <a:cubicBezTo>
                  <a:pt x="373187" y="978220"/>
                  <a:pt x="379701" y="971769"/>
                  <a:pt x="398803" y="970454"/>
                </a:cubicBezTo>
                <a:cubicBezTo>
                  <a:pt x="404940" y="970016"/>
                  <a:pt x="411141" y="970204"/>
                  <a:pt x="417279" y="970204"/>
                </a:cubicBezTo>
                <a:cubicBezTo>
                  <a:pt x="503583" y="970204"/>
                  <a:pt x="589887" y="970204"/>
                  <a:pt x="676254" y="970204"/>
                </a:cubicBezTo>
                <a:cubicBezTo>
                  <a:pt x="681766" y="970204"/>
                  <a:pt x="687215" y="970078"/>
                  <a:pt x="692663" y="970391"/>
                </a:cubicBezTo>
                <a:cubicBezTo>
                  <a:pt x="714208" y="971456"/>
                  <a:pt x="720596" y="977782"/>
                  <a:pt x="721724" y="999139"/>
                </a:cubicBezTo>
                <a:cubicBezTo>
                  <a:pt x="722100" y="1006654"/>
                  <a:pt x="721912" y="1014232"/>
                  <a:pt x="721912" y="1021748"/>
                </a:cubicBezTo>
                <a:cubicBezTo>
                  <a:pt x="721912" y="1285484"/>
                  <a:pt x="721912" y="1549219"/>
                  <a:pt x="721912" y="1813017"/>
                </a:cubicBezTo>
                <a:cubicBezTo>
                  <a:pt x="721912" y="1822349"/>
                  <a:pt x="721912" y="1831744"/>
                  <a:pt x="721912" y="1842328"/>
                </a:cubicBezTo>
                <a:cubicBezTo>
                  <a:pt x="771765" y="1842328"/>
                  <a:pt x="818613" y="1842328"/>
                  <a:pt x="867401" y="1842328"/>
                </a:cubicBezTo>
                <a:cubicBezTo>
                  <a:pt x="867840" y="1831305"/>
                  <a:pt x="868654" y="1821222"/>
                  <a:pt x="868654" y="1811201"/>
                </a:cubicBezTo>
                <a:cubicBezTo>
                  <a:pt x="868717" y="1350181"/>
                  <a:pt x="868717" y="889160"/>
                  <a:pt x="868717" y="428077"/>
                </a:cubicBezTo>
                <a:cubicBezTo>
                  <a:pt x="868717" y="419872"/>
                  <a:pt x="868403" y="411605"/>
                  <a:pt x="869092" y="403401"/>
                </a:cubicBezTo>
                <a:cubicBezTo>
                  <a:pt x="870470" y="385990"/>
                  <a:pt x="877422" y="379226"/>
                  <a:pt x="895021" y="377660"/>
                </a:cubicBezTo>
                <a:cubicBezTo>
                  <a:pt x="899781" y="377221"/>
                  <a:pt x="904604" y="377409"/>
                  <a:pt x="909426" y="377409"/>
                </a:cubicBezTo>
                <a:cubicBezTo>
                  <a:pt x="999175" y="377409"/>
                  <a:pt x="1088924" y="377409"/>
                  <a:pt x="1178673" y="377409"/>
                </a:cubicBezTo>
                <a:cubicBezTo>
                  <a:pt x="1183496" y="377409"/>
                  <a:pt x="1188318" y="377221"/>
                  <a:pt x="1193078" y="377660"/>
                </a:cubicBezTo>
                <a:cubicBezTo>
                  <a:pt x="1210552" y="379288"/>
                  <a:pt x="1217441" y="386240"/>
                  <a:pt x="1218569" y="403651"/>
                </a:cubicBezTo>
                <a:cubicBezTo>
                  <a:pt x="1219070" y="411167"/>
                  <a:pt x="1218756" y="418745"/>
                  <a:pt x="1218756" y="426261"/>
                </a:cubicBezTo>
                <a:cubicBezTo>
                  <a:pt x="1218756" y="888659"/>
                  <a:pt x="1218756" y="1351120"/>
                  <a:pt x="1218756" y="1813518"/>
                </a:cubicBezTo>
                <a:cubicBezTo>
                  <a:pt x="1218506" y="1822975"/>
                  <a:pt x="1218506" y="1832370"/>
                  <a:pt x="1218506" y="1842516"/>
                </a:cubicBezTo>
                <a:close/>
                <a:moveTo>
                  <a:pt x="1168464" y="1842516"/>
                </a:moveTo>
                <a:cubicBezTo>
                  <a:pt x="1169842" y="1840199"/>
                  <a:pt x="1170844" y="1839134"/>
                  <a:pt x="1171095" y="1837944"/>
                </a:cubicBezTo>
                <a:cubicBezTo>
                  <a:pt x="1171659" y="1835251"/>
                  <a:pt x="1172034" y="1832558"/>
                  <a:pt x="1172034" y="1829802"/>
                </a:cubicBezTo>
                <a:cubicBezTo>
                  <a:pt x="1172034" y="1365337"/>
                  <a:pt x="1172034" y="900872"/>
                  <a:pt x="1171972" y="436407"/>
                </a:cubicBezTo>
                <a:cubicBezTo>
                  <a:pt x="1171972" y="433714"/>
                  <a:pt x="1171158" y="431021"/>
                  <a:pt x="1170657" y="428390"/>
                </a:cubicBezTo>
                <a:cubicBezTo>
                  <a:pt x="1170531" y="427764"/>
                  <a:pt x="1170218" y="427075"/>
                  <a:pt x="1169780" y="426574"/>
                </a:cubicBezTo>
                <a:cubicBezTo>
                  <a:pt x="1169341" y="426073"/>
                  <a:pt x="1168652" y="425760"/>
                  <a:pt x="1167275" y="424820"/>
                </a:cubicBezTo>
                <a:cubicBezTo>
                  <a:pt x="1084853" y="424820"/>
                  <a:pt x="1001555" y="424820"/>
                  <a:pt x="919009" y="424820"/>
                </a:cubicBezTo>
                <a:cubicBezTo>
                  <a:pt x="917568" y="427200"/>
                  <a:pt x="916566" y="428328"/>
                  <a:pt x="916253" y="429518"/>
                </a:cubicBezTo>
                <a:cubicBezTo>
                  <a:pt x="915689" y="432148"/>
                  <a:pt x="915251" y="434904"/>
                  <a:pt x="915251" y="437597"/>
                </a:cubicBezTo>
                <a:cubicBezTo>
                  <a:pt x="915188" y="901373"/>
                  <a:pt x="915188" y="1365149"/>
                  <a:pt x="915251" y="1828925"/>
                </a:cubicBezTo>
                <a:cubicBezTo>
                  <a:pt x="915251" y="1832307"/>
                  <a:pt x="916128" y="1835689"/>
                  <a:pt x="916629" y="1839009"/>
                </a:cubicBezTo>
                <a:cubicBezTo>
                  <a:pt x="916754" y="1839635"/>
                  <a:pt x="917192" y="1840261"/>
                  <a:pt x="917568" y="1840700"/>
                </a:cubicBezTo>
                <a:cubicBezTo>
                  <a:pt x="918007" y="1841201"/>
                  <a:pt x="918633" y="1841577"/>
                  <a:pt x="919698" y="1842453"/>
                </a:cubicBezTo>
                <a:cubicBezTo>
                  <a:pt x="1002620" y="1842516"/>
                  <a:pt x="1085918" y="1842516"/>
                  <a:pt x="1168464" y="1842516"/>
                </a:cubicBezTo>
                <a:close/>
                <a:moveTo>
                  <a:pt x="1415039" y="688869"/>
                </a:moveTo>
                <a:cubicBezTo>
                  <a:pt x="1410718" y="713608"/>
                  <a:pt x="1411469" y="1825293"/>
                  <a:pt x="1415666" y="1842328"/>
                </a:cubicBezTo>
                <a:cubicBezTo>
                  <a:pt x="1499152" y="1842328"/>
                  <a:pt x="1582951" y="1842328"/>
                  <a:pt x="1666499" y="1842328"/>
                </a:cubicBezTo>
                <a:cubicBezTo>
                  <a:pt x="1671134" y="1818717"/>
                  <a:pt x="1670195" y="704902"/>
                  <a:pt x="1665435" y="688869"/>
                </a:cubicBezTo>
                <a:cubicBezTo>
                  <a:pt x="1582512" y="688869"/>
                  <a:pt x="1499214" y="688869"/>
                  <a:pt x="1415039" y="688869"/>
                </a:cubicBezTo>
                <a:close/>
                <a:moveTo>
                  <a:pt x="420285" y="1018366"/>
                </a:moveTo>
                <a:cubicBezTo>
                  <a:pt x="419408" y="1023251"/>
                  <a:pt x="418469" y="1025882"/>
                  <a:pt x="418469" y="1028512"/>
                </a:cubicBezTo>
                <a:cubicBezTo>
                  <a:pt x="418343" y="1295442"/>
                  <a:pt x="418343" y="1562434"/>
                  <a:pt x="418343" y="1829364"/>
                </a:cubicBezTo>
                <a:cubicBezTo>
                  <a:pt x="418343" y="1832746"/>
                  <a:pt x="419220" y="1836128"/>
                  <a:pt x="419784" y="1839447"/>
                </a:cubicBezTo>
                <a:cubicBezTo>
                  <a:pt x="419909" y="1840011"/>
                  <a:pt x="420473" y="1840574"/>
                  <a:pt x="420911" y="1841013"/>
                </a:cubicBezTo>
                <a:cubicBezTo>
                  <a:pt x="421350" y="1841514"/>
                  <a:pt x="421913" y="1841890"/>
                  <a:pt x="422540" y="1842391"/>
                </a:cubicBezTo>
                <a:cubicBezTo>
                  <a:pt x="505712" y="1842391"/>
                  <a:pt x="588948" y="1842391"/>
                  <a:pt x="671870" y="1842391"/>
                </a:cubicBezTo>
                <a:cubicBezTo>
                  <a:pt x="676818" y="1821284"/>
                  <a:pt x="676254" y="1035402"/>
                  <a:pt x="671181" y="1018366"/>
                </a:cubicBezTo>
                <a:cubicBezTo>
                  <a:pt x="588322" y="1018366"/>
                  <a:pt x="505086" y="1018366"/>
                  <a:pt x="420285" y="1018366"/>
                </a:cubicBezTo>
                <a:close/>
              </a:path>
            </a:pathLst>
          </a:custGeom>
          <a:solidFill>
            <a:schemeClr val="bg1"/>
          </a:solidFill>
          <a:ln w="6258" cap="flat">
            <a:noFill/>
            <a:prstDash val="solid"/>
            <a:miter/>
          </a:ln>
        </p:spPr>
        <p:txBody>
          <a:bodyPr rtlCol="0" anchor="ctr"/>
          <a:lstStyle/>
          <a:p>
            <a:endParaRPr lang="zh-CN" altLang="en-US"/>
          </a:p>
        </p:txBody>
      </p:sp>
      <p:grpSp>
        <p:nvGrpSpPr>
          <p:cNvPr id="34" name="图形 4"/>
          <p:cNvGrpSpPr/>
          <p:nvPr/>
        </p:nvGrpSpPr>
        <p:grpSpPr>
          <a:xfrm>
            <a:off x="10545536" y="3036268"/>
            <a:ext cx="492821" cy="469788"/>
            <a:chOff x="4963618" y="132112"/>
            <a:chExt cx="1990814" cy="1897769"/>
          </a:xfrm>
          <a:solidFill>
            <a:schemeClr val="bg1"/>
          </a:solidFill>
        </p:grpSpPr>
        <p:sp>
          <p:nvSpPr>
            <p:cNvPr id="35" name="任意多边形: 形状 34"/>
            <p:cNvSpPr/>
            <p:nvPr/>
          </p:nvSpPr>
          <p:spPr>
            <a:xfrm>
              <a:off x="4963618" y="132112"/>
              <a:ext cx="1897002" cy="1897769"/>
            </a:xfrm>
            <a:custGeom>
              <a:avLst/>
              <a:gdLst>
                <a:gd name="connsiteX0" fmla="*/ 1867283 w 1897002"/>
                <a:gd name="connsiteY0" fmla="*/ 924583 h 1897769"/>
                <a:gd name="connsiteX1" fmla="*/ 1842607 w 1897002"/>
                <a:gd name="connsiteY1" fmla="*/ 924395 h 1897769"/>
                <a:gd name="connsiteX2" fmla="*/ 1022841 w 1897002"/>
                <a:gd name="connsiteY2" fmla="*/ 924395 h 1897769"/>
                <a:gd name="connsiteX3" fmla="*/ 991776 w 1897002"/>
                <a:gd name="connsiteY3" fmla="*/ 924395 h 1897769"/>
                <a:gd name="connsiteX4" fmla="*/ 1007183 w 1897002"/>
                <a:gd name="connsiteY4" fmla="*/ 896650 h 1897769"/>
                <a:gd name="connsiteX5" fmla="*/ 1422985 w 1897002"/>
                <a:gd name="connsiteY5" fmla="*/ 176216 h 1897769"/>
                <a:gd name="connsiteX6" fmla="*/ 1430062 w 1897002"/>
                <a:gd name="connsiteY6" fmla="*/ 163690 h 1897769"/>
                <a:gd name="connsiteX7" fmla="*/ 1419728 w 1897002"/>
                <a:gd name="connsiteY7" fmla="*/ 125422 h 1897769"/>
                <a:gd name="connsiteX8" fmla="*/ 1410709 w 1897002"/>
                <a:gd name="connsiteY8" fmla="*/ 120475 h 1897769"/>
                <a:gd name="connsiteX9" fmla="*/ 1069626 w 1897002"/>
                <a:gd name="connsiteY9" fmla="*/ 8242 h 1897769"/>
                <a:gd name="connsiteX10" fmla="*/ 721089 w 1897002"/>
                <a:gd name="connsiteY10" fmla="*/ 28158 h 1897769"/>
                <a:gd name="connsiteX11" fmla="*/ 192115 w 1897002"/>
                <a:gd name="connsiteY11" fmla="*/ 378010 h 1897769"/>
                <a:gd name="connsiteX12" fmla="*/ 22387 w 1897002"/>
                <a:gd name="connsiteY12" fmla="*/ 1151304 h 1897769"/>
                <a:gd name="connsiteX13" fmla="*/ 251739 w 1897002"/>
                <a:gd name="connsiteY13" fmla="*/ 1592283 h 1897769"/>
                <a:gd name="connsiteX14" fmla="*/ 804888 w 1897002"/>
                <a:gd name="connsiteY14" fmla="*/ 1886457 h 1897769"/>
                <a:gd name="connsiteX15" fmla="*/ 1139709 w 1897002"/>
                <a:gd name="connsiteY15" fmla="*/ 1877939 h 1897769"/>
                <a:gd name="connsiteX16" fmla="*/ 1510166 w 1897002"/>
                <a:gd name="connsiteY16" fmla="*/ 1713284 h 1897769"/>
                <a:gd name="connsiteX17" fmla="*/ 1815613 w 1897002"/>
                <a:gd name="connsiteY17" fmla="*/ 1333495 h 1897769"/>
                <a:gd name="connsiteX18" fmla="*/ 1891709 w 1897002"/>
                <a:gd name="connsiteY18" fmla="*/ 1051221 h 1897769"/>
                <a:gd name="connsiteX19" fmla="*/ 1896970 w 1897002"/>
                <a:gd name="connsiteY19" fmla="*/ 954896 h 1897769"/>
                <a:gd name="connsiteX20" fmla="*/ 1867283 w 1897002"/>
                <a:gd name="connsiteY20" fmla="*/ 924583 h 1897769"/>
                <a:gd name="connsiteX21" fmla="*/ 1279186 w 1897002"/>
                <a:gd name="connsiteY21" fmla="*/ 1784808 h 1897769"/>
                <a:gd name="connsiteX22" fmla="*/ 182846 w 1897002"/>
                <a:gd name="connsiteY22" fmla="*/ 1420614 h 1897769"/>
                <a:gd name="connsiteX23" fmla="*/ 333596 w 1897002"/>
                <a:gd name="connsiteY23" fmla="*/ 292833 h 1897769"/>
                <a:gd name="connsiteX24" fmla="*/ 1375198 w 1897002"/>
                <a:gd name="connsiteY24" fmla="*/ 159806 h 1897769"/>
                <a:gd name="connsiteX25" fmla="*/ 1363611 w 1897002"/>
                <a:gd name="connsiteY25" fmla="*/ 180725 h 1897769"/>
                <a:gd name="connsiteX26" fmla="*/ 940420 w 1897002"/>
                <a:gd name="connsiteY26" fmla="*/ 913685 h 1897769"/>
                <a:gd name="connsiteX27" fmla="*/ 927393 w 1897002"/>
                <a:gd name="connsiteY27" fmla="*/ 936984 h 1897769"/>
                <a:gd name="connsiteX28" fmla="*/ 949125 w 1897002"/>
                <a:gd name="connsiteY28" fmla="*/ 973184 h 1897769"/>
                <a:gd name="connsiteX29" fmla="*/ 969668 w 1897002"/>
                <a:gd name="connsiteY29" fmla="*/ 973372 h 1897769"/>
                <a:gd name="connsiteX30" fmla="*/ 1818369 w 1897002"/>
                <a:gd name="connsiteY30" fmla="*/ 973372 h 1897769"/>
                <a:gd name="connsiteX31" fmla="*/ 1844486 w 1897002"/>
                <a:gd name="connsiteY31" fmla="*/ 973372 h 1897769"/>
                <a:gd name="connsiteX32" fmla="*/ 1279186 w 1897002"/>
                <a:gd name="connsiteY32" fmla="*/ 1784808 h 1897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897002" h="1897769">
                  <a:moveTo>
                    <a:pt x="1867283" y="924583"/>
                  </a:moveTo>
                  <a:cubicBezTo>
                    <a:pt x="1859079" y="924207"/>
                    <a:pt x="1850874" y="924395"/>
                    <a:pt x="1842607" y="924395"/>
                  </a:cubicBezTo>
                  <a:cubicBezTo>
                    <a:pt x="1569352" y="924395"/>
                    <a:pt x="1296096" y="924395"/>
                    <a:pt x="1022841" y="924395"/>
                  </a:cubicBezTo>
                  <a:cubicBezTo>
                    <a:pt x="1014073" y="924395"/>
                    <a:pt x="1005305" y="924395"/>
                    <a:pt x="991776" y="924395"/>
                  </a:cubicBezTo>
                  <a:cubicBezTo>
                    <a:pt x="998666" y="911994"/>
                    <a:pt x="1002799" y="904291"/>
                    <a:pt x="1007183" y="896650"/>
                  </a:cubicBezTo>
                  <a:cubicBezTo>
                    <a:pt x="1145784" y="656526"/>
                    <a:pt x="1284385" y="416402"/>
                    <a:pt x="1422985" y="176216"/>
                  </a:cubicBezTo>
                  <a:cubicBezTo>
                    <a:pt x="1425365" y="172082"/>
                    <a:pt x="1427870" y="167948"/>
                    <a:pt x="1430062" y="163690"/>
                  </a:cubicBezTo>
                  <a:cubicBezTo>
                    <a:pt x="1438705" y="146404"/>
                    <a:pt x="1435699" y="135443"/>
                    <a:pt x="1419728" y="125422"/>
                  </a:cubicBezTo>
                  <a:cubicBezTo>
                    <a:pt x="1416847" y="123606"/>
                    <a:pt x="1413716" y="122166"/>
                    <a:pt x="1410709" y="120475"/>
                  </a:cubicBezTo>
                  <a:cubicBezTo>
                    <a:pt x="1304175" y="61289"/>
                    <a:pt x="1190439" y="24087"/>
                    <a:pt x="1069626" y="8242"/>
                  </a:cubicBezTo>
                  <a:cubicBezTo>
                    <a:pt x="952194" y="-7165"/>
                    <a:pt x="835577" y="-1216"/>
                    <a:pt x="721089" y="28158"/>
                  </a:cubicBezTo>
                  <a:cubicBezTo>
                    <a:pt x="504702" y="83586"/>
                    <a:pt x="325830" y="198199"/>
                    <a:pt x="192115" y="378010"/>
                  </a:cubicBezTo>
                  <a:cubicBezTo>
                    <a:pt x="19882" y="609741"/>
                    <a:pt x="-36109" y="868780"/>
                    <a:pt x="22387" y="1151304"/>
                  </a:cubicBezTo>
                  <a:cubicBezTo>
                    <a:pt x="57209" y="1319341"/>
                    <a:pt x="134871" y="1466835"/>
                    <a:pt x="251739" y="1592283"/>
                  </a:cubicBezTo>
                  <a:cubicBezTo>
                    <a:pt x="401988" y="1753556"/>
                    <a:pt x="586622" y="1851885"/>
                    <a:pt x="804888" y="1886457"/>
                  </a:cubicBezTo>
                  <a:cubicBezTo>
                    <a:pt x="917121" y="1904244"/>
                    <a:pt x="1028791" y="1900799"/>
                    <a:pt x="1139709" y="1877939"/>
                  </a:cubicBezTo>
                  <a:cubicBezTo>
                    <a:pt x="1275053" y="1850069"/>
                    <a:pt x="1398810" y="1795330"/>
                    <a:pt x="1510166" y="1713284"/>
                  </a:cubicBezTo>
                  <a:cubicBezTo>
                    <a:pt x="1645384" y="1613640"/>
                    <a:pt x="1747033" y="1486876"/>
                    <a:pt x="1815613" y="1333495"/>
                  </a:cubicBezTo>
                  <a:cubicBezTo>
                    <a:pt x="1855885" y="1243433"/>
                    <a:pt x="1880686" y="1149050"/>
                    <a:pt x="1891709" y="1051221"/>
                  </a:cubicBezTo>
                  <a:cubicBezTo>
                    <a:pt x="1895341" y="1019343"/>
                    <a:pt x="1896030" y="987025"/>
                    <a:pt x="1896970" y="954896"/>
                  </a:cubicBezTo>
                  <a:cubicBezTo>
                    <a:pt x="1897596" y="933414"/>
                    <a:pt x="1889204" y="925648"/>
                    <a:pt x="1867283" y="924583"/>
                  </a:cubicBezTo>
                  <a:close/>
                  <a:moveTo>
                    <a:pt x="1279186" y="1784808"/>
                  </a:moveTo>
                  <a:cubicBezTo>
                    <a:pt x="872341" y="1945893"/>
                    <a:pt x="412949" y="1793201"/>
                    <a:pt x="182846" y="1420614"/>
                  </a:cubicBezTo>
                  <a:cubicBezTo>
                    <a:pt x="-40118" y="1059614"/>
                    <a:pt x="18128" y="588385"/>
                    <a:pt x="333596" y="292833"/>
                  </a:cubicBezTo>
                  <a:cubicBezTo>
                    <a:pt x="646935" y="-715"/>
                    <a:pt x="1084031" y="-6852"/>
                    <a:pt x="1375198" y="159806"/>
                  </a:cubicBezTo>
                  <a:cubicBezTo>
                    <a:pt x="1371377" y="166696"/>
                    <a:pt x="1367620" y="173773"/>
                    <a:pt x="1363611" y="180725"/>
                  </a:cubicBezTo>
                  <a:cubicBezTo>
                    <a:pt x="1222569" y="425045"/>
                    <a:pt x="1081463" y="669365"/>
                    <a:pt x="940420" y="913685"/>
                  </a:cubicBezTo>
                  <a:cubicBezTo>
                    <a:pt x="935973" y="921389"/>
                    <a:pt x="930963" y="928842"/>
                    <a:pt x="927393" y="936984"/>
                  </a:cubicBezTo>
                  <a:cubicBezTo>
                    <a:pt x="919000" y="955836"/>
                    <a:pt x="928645" y="971681"/>
                    <a:pt x="949125" y="973184"/>
                  </a:cubicBezTo>
                  <a:cubicBezTo>
                    <a:pt x="955952" y="973685"/>
                    <a:pt x="962841" y="973372"/>
                    <a:pt x="969668" y="973372"/>
                  </a:cubicBezTo>
                  <a:cubicBezTo>
                    <a:pt x="1252568" y="973372"/>
                    <a:pt x="1535469" y="973372"/>
                    <a:pt x="1818369" y="973372"/>
                  </a:cubicBezTo>
                  <a:cubicBezTo>
                    <a:pt x="1827137" y="973372"/>
                    <a:pt x="1835843" y="973372"/>
                    <a:pt x="1844486" y="973372"/>
                  </a:cubicBezTo>
                  <a:cubicBezTo>
                    <a:pt x="1848807" y="1240051"/>
                    <a:pt x="1682712" y="1625039"/>
                    <a:pt x="1279186" y="1784808"/>
                  </a:cubicBezTo>
                  <a:close/>
                </a:path>
              </a:pathLst>
            </a:custGeom>
            <a:grpFill/>
            <a:ln w="6258" cap="flat">
              <a:noFill/>
              <a:prstDash val="solid"/>
              <a:miter/>
            </a:ln>
          </p:spPr>
          <p:txBody>
            <a:bodyPr rtlCol="0" anchor="ctr"/>
            <a:lstStyle/>
            <a:p>
              <a:endParaRPr lang="zh-CN" altLang="en-US"/>
            </a:p>
          </p:txBody>
        </p:sp>
        <p:sp>
          <p:nvSpPr>
            <p:cNvPr id="36" name="任意多边形: 形状 35"/>
            <p:cNvSpPr/>
            <p:nvPr/>
          </p:nvSpPr>
          <p:spPr>
            <a:xfrm>
              <a:off x="6091497" y="231023"/>
              <a:ext cx="862934" cy="755228"/>
            </a:xfrm>
            <a:custGeom>
              <a:avLst/>
              <a:gdLst>
                <a:gd name="connsiteX0" fmla="*/ 862723 w 862934"/>
                <a:gd name="connsiteY0" fmla="*/ 719639 h 755228"/>
                <a:gd name="connsiteX1" fmla="*/ 851700 w 862934"/>
                <a:gd name="connsiteY1" fmla="*/ 599076 h 755228"/>
                <a:gd name="connsiteX2" fmla="*/ 653851 w 862934"/>
                <a:gd name="connsiteY2" fmla="*/ 175133 h 755228"/>
                <a:gd name="connsiteX3" fmla="*/ 456253 w 862934"/>
                <a:gd name="connsiteY3" fmla="*/ 9539 h 755228"/>
                <a:gd name="connsiteX4" fmla="*/ 406336 w 862934"/>
                <a:gd name="connsiteY4" fmla="*/ 21501 h 755228"/>
                <a:gd name="connsiteX5" fmla="*/ 404270 w 862934"/>
                <a:gd name="connsiteY5" fmla="*/ 25071 h 755228"/>
                <a:gd name="connsiteX6" fmla="*/ 10076 w 862934"/>
                <a:gd name="connsiteY6" fmla="*/ 703481 h 755228"/>
                <a:gd name="connsiteX7" fmla="*/ 2310 w 862934"/>
                <a:gd name="connsiteY7" fmla="*/ 717948 h 755228"/>
                <a:gd name="connsiteX8" fmla="*/ 20472 w 862934"/>
                <a:gd name="connsiteY8" fmla="*/ 752144 h 755228"/>
                <a:gd name="connsiteX9" fmla="*/ 42957 w 862934"/>
                <a:gd name="connsiteY9" fmla="*/ 753334 h 755228"/>
                <a:gd name="connsiteX10" fmla="*/ 431326 w 862934"/>
                <a:gd name="connsiteY10" fmla="*/ 753397 h 755228"/>
                <a:gd name="connsiteX11" fmla="*/ 431326 w 862934"/>
                <a:gd name="connsiteY11" fmla="*/ 755213 h 755228"/>
                <a:gd name="connsiteX12" fmla="*/ 827900 w 862934"/>
                <a:gd name="connsiteY12" fmla="*/ 755151 h 755228"/>
                <a:gd name="connsiteX13" fmla="*/ 862723 w 862934"/>
                <a:gd name="connsiteY13" fmla="*/ 719639 h 755228"/>
                <a:gd name="connsiteX14" fmla="*/ 66819 w 862934"/>
                <a:gd name="connsiteY14" fmla="*/ 703731 h 755228"/>
                <a:gd name="connsiteX15" fmla="*/ 441660 w 862934"/>
                <a:gd name="connsiteY15" fmla="*/ 58891 h 755228"/>
                <a:gd name="connsiteX16" fmla="*/ 703454 w 862934"/>
                <a:gd name="connsiteY16" fmla="*/ 327575 h 755228"/>
                <a:gd name="connsiteX17" fmla="*/ 813057 w 862934"/>
                <a:gd name="connsiteY17" fmla="*/ 703731 h 755228"/>
                <a:gd name="connsiteX18" fmla="*/ 66819 w 862934"/>
                <a:gd name="connsiteY18" fmla="*/ 703731 h 755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62934" h="755228">
                  <a:moveTo>
                    <a:pt x="862723" y="719639"/>
                  </a:moveTo>
                  <a:cubicBezTo>
                    <a:pt x="860092" y="679368"/>
                    <a:pt x="857775" y="638909"/>
                    <a:pt x="851700" y="599076"/>
                  </a:cubicBezTo>
                  <a:cubicBezTo>
                    <a:pt x="827211" y="438618"/>
                    <a:pt x="760510" y="297450"/>
                    <a:pt x="653851" y="175133"/>
                  </a:cubicBezTo>
                  <a:cubicBezTo>
                    <a:pt x="596670" y="109559"/>
                    <a:pt x="530845" y="54319"/>
                    <a:pt x="456253" y="9539"/>
                  </a:cubicBezTo>
                  <a:cubicBezTo>
                    <a:pt x="430825" y="-5743"/>
                    <a:pt x="420992" y="-3300"/>
                    <a:pt x="406336" y="21501"/>
                  </a:cubicBezTo>
                  <a:cubicBezTo>
                    <a:pt x="405648" y="22691"/>
                    <a:pt x="404959" y="23881"/>
                    <a:pt x="404270" y="25071"/>
                  </a:cubicBezTo>
                  <a:cubicBezTo>
                    <a:pt x="272872" y="251228"/>
                    <a:pt x="141474" y="477323"/>
                    <a:pt x="10076" y="703481"/>
                  </a:cubicBezTo>
                  <a:cubicBezTo>
                    <a:pt x="7320" y="708241"/>
                    <a:pt x="4376" y="712875"/>
                    <a:pt x="2310" y="717948"/>
                  </a:cubicBezTo>
                  <a:cubicBezTo>
                    <a:pt x="-4204" y="734044"/>
                    <a:pt x="3437" y="748762"/>
                    <a:pt x="20472" y="752144"/>
                  </a:cubicBezTo>
                  <a:cubicBezTo>
                    <a:pt x="27738" y="753585"/>
                    <a:pt x="35441" y="753334"/>
                    <a:pt x="42957" y="753334"/>
                  </a:cubicBezTo>
                  <a:cubicBezTo>
                    <a:pt x="172413" y="753397"/>
                    <a:pt x="301869" y="753397"/>
                    <a:pt x="431326" y="753397"/>
                  </a:cubicBezTo>
                  <a:cubicBezTo>
                    <a:pt x="431326" y="754023"/>
                    <a:pt x="431326" y="754650"/>
                    <a:pt x="431326" y="755213"/>
                  </a:cubicBezTo>
                  <a:cubicBezTo>
                    <a:pt x="563538" y="755213"/>
                    <a:pt x="695688" y="755276"/>
                    <a:pt x="827900" y="755151"/>
                  </a:cubicBezTo>
                  <a:cubicBezTo>
                    <a:pt x="855583" y="755088"/>
                    <a:pt x="864476" y="746883"/>
                    <a:pt x="862723" y="719639"/>
                  </a:cubicBezTo>
                  <a:close/>
                  <a:moveTo>
                    <a:pt x="66819" y="703731"/>
                  </a:moveTo>
                  <a:cubicBezTo>
                    <a:pt x="192642" y="487344"/>
                    <a:pt x="316588" y="274026"/>
                    <a:pt x="441660" y="58891"/>
                  </a:cubicBezTo>
                  <a:cubicBezTo>
                    <a:pt x="551451" y="128160"/>
                    <a:pt x="638381" y="217158"/>
                    <a:pt x="703454" y="327575"/>
                  </a:cubicBezTo>
                  <a:cubicBezTo>
                    <a:pt x="771470" y="443002"/>
                    <a:pt x="807483" y="567761"/>
                    <a:pt x="813057" y="703731"/>
                  </a:cubicBezTo>
                  <a:cubicBezTo>
                    <a:pt x="563789" y="703731"/>
                    <a:pt x="317527" y="703731"/>
                    <a:pt x="66819" y="703731"/>
                  </a:cubicBezTo>
                  <a:close/>
                </a:path>
              </a:pathLst>
            </a:custGeom>
            <a:grpFill/>
            <a:ln w="6258" cap="flat">
              <a:noFill/>
              <a:prstDash val="solid"/>
              <a:miter/>
            </a:ln>
          </p:spPr>
          <p:txBody>
            <a:bodyPr rtlCol="0" anchor="ctr"/>
            <a:lstStyle/>
            <a:p>
              <a:endParaRPr lang="zh-CN" altLang="en-US"/>
            </a:p>
          </p:txBody>
        </p:sp>
      </p:grpSp>
      <p:grpSp>
        <p:nvGrpSpPr>
          <p:cNvPr id="37" name="图形 4"/>
          <p:cNvGrpSpPr/>
          <p:nvPr/>
        </p:nvGrpSpPr>
        <p:grpSpPr>
          <a:xfrm>
            <a:off x="10563403" y="5269263"/>
            <a:ext cx="484573" cy="515062"/>
            <a:chOff x="7567004" y="2256821"/>
            <a:chExt cx="1957493" cy="2080656"/>
          </a:xfrm>
          <a:solidFill>
            <a:schemeClr val="bg1"/>
          </a:solidFill>
        </p:grpSpPr>
        <p:sp>
          <p:nvSpPr>
            <p:cNvPr id="38" name="任意多边形: 形状 37"/>
            <p:cNvSpPr/>
            <p:nvPr/>
          </p:nvSpPr>
          <p:spPr>
            <a:xfrm>
              <a:off x="7567004" y="2256821"/>
              <a:ext cx="1957493" cy="2080656"/>
            </a:xfrm>
            <a:custGeom>
              <a:avLst/>
              <a:gdLst>
                <a:gd name="connsiteX0" fmla="*/ 1957180 w 1957493"/>
                <a:gd name="connsiteY0" fmla="*/ 866168 h 2080656"/>
                <a:gd name="connsiteX1" fmla="*/ 1868684 w 1957493"/>
                <a:gd name="connsiteY1" fmla="*/ 751930 h 2080656"/>
                <a:gd name="connsiteX2" fmla="*/ 1823841 w 1957493"/>
                <a:gd name="connsiteY2" fmla="*/ 748173 h 2080656"/>
                <a:gd name="connsiteX3" fmla="*/ 1564928 w 1957493"/>
                <a:gd name="connsiteY3" fmla="*/ 747922 h 2080656"/>
                <a:gd name="connsiteX4" fmla="*/ 1538498 w 1957493"/>
                <a:gd name="connsiteY4" fmla="*/ 746607 h 2080656"/>
                <a:gd name="connsiteX5" fmla="*/ 1538498 w 1957493"/>
                <a:gd name="connsiteY5" fmla="*/ 722807 h 2080656"/>
                <a:gd name="connsiteX6" fmla="*/ 1538122 w 1957493"/>
                <a:gd name="connsiteY6" fmla="*/ 564604 h 2080656"/>
                <a:gd name="connsiteX7" fmla="*/ 1530043 w 1957493"/>
                <a:gd name="connsiteY7" fmla="*/ 466525 h 2080656"/>
                <a:gd name="connsiteX8" fmla="*/ 1028438 w 1957493"/>
                <a:gd name="connsiteY8" fmla="*/ 2686 h 2080656"/>
                <a:gd name="connsiteX9" fmla="*/ 706143 w 1957493"/>
                <a:gd name="connsiteY9" fmla="*/ 71830 h 2080656"/>
                <a:gd name="connsiteX10" fmla="*/ 419235 w 1957493"/>
                <a:gd name="connsiteY10" fmla="*/ 553393 h 2080656"/>
                <a:gd name="connsiteX11" fmla="*/ 418859 w 1957493"/>
                <a:gd name="connsiteY11" fmla="*/ 721868 h 2080656"/>
                <a:gd name="connsiteX12" fmla="*/ 418859 w 1957493"/>
                <a:gd name="connsiteY12" fmla="*/ 747922 h 2080656"/>
                <a:gd name="connsiteX13" fmla="*/ 391364 w 1957493"/>
                <a:gd name="connsiteY13" fmla="*/ 747922 h 2080656"/>
                <a:gd name="connsiteX14" fmla="*/ 169466 w 1957493"/>
                <a:gd name="connsiteY14" fmla="*/ 747985 h 2080656"/>
                <a:gd name="connsiteX15" fmla="*/ 107838 w 1957493"/>
                <a:gd name="connsiteY15" fmla="*/ 748987 h 2080656"/>
                <a:gd name="connsiteX16" fmla="*/ 5625 w 1957493"/>
                <a:gd name="connsiteY16" fmla="*/ 831032 h 2080656"/>
                <a:gd name="connsiteX17" fmla="*/ 239 w 1957493"/>
                <a:gd name="connsiteY17" fmla="*/ 873558 h 2080656"/>
                <a:gd name="connsiteX18" fmla="*/ 51 w 1957493"/>
                <a:gd name="connsiteY18" fmla="*/ 1954367 h 2080656"/>
                <a:gd name="connsiteX19" fmla="*/ 302 w 1957493"/>
                <a:gd name="connsiteY19" fmla="*/ 1968771 h 2080656"/>
                <a:gd name="connsiteX20" fmla="*/ 111345 w 1957493"/>
                <a:gd name="connsiteY20" fmla="*/ 2079940 h 2080656"/>
                <a:gd name="connsiteX21" fmla="*/ 140092 w 1957493"/>
                <a:gd name="connsiteY21" fmla="*/ 2080629 h 2080656"/>
                <a:gd name="connsiteX22" fmla="*/ 1818893 w 1957493"/>
                <a:gd name="connsiteY22" fmla="*/ 2080629 h 2080656"/>
                <a:gd name="connsiteX23" fmla="*/ 1849707 w 1957493"/>
                <a:gd name="connsiteY23" fmla="*/ 2079752 h 2080656"/>
                <a:gd name="connsiteX24" fmla="*/ 1953360 w 1957493"/>
                <a:gd name="connsiteY24" fmla="*/ 1991819 h 2080656"/>
                <a:gd name="connsiteX25" fmla="*/ 1957243 w 1957493"/>
                <a:gd name="connsiteY25" fmla="*/ 1949105 h 2080656"/>
                <a:gd name="connsiteX26" fmla="*/ 1957494 w 1957493"/>
                <a:gd name="connsiteY26" fmla="*/ 1190905 h 2080656"/>
                <a:gd name="connsiteX27" fmla="*/ 1957180 w 1957493"/>
                <a:gd name="connsiteY27" fmla="*/ 866168 h 2080656"/>
                <a:gd name="connsiteX28" fmla="*/ 469026 w 1957493"/>
                <a:gd name="connsiteY28" fmla="*/ 529343 h 2080656"/>
                <a:gd name="connsiteX29" fmla="*/ 601050 w 1957493"/>
                <a:gd name="connsiteY29" fmla="*/ 215942 h 2080656"/>
                <a:gd name="connsiteX30" fmla="*/ 929295 w 1957493"/>
                <a:gd name="connsiteY30" fmla="*/ 51475 h 2080656"/>
                <a:gd name="connsiteX31" fmla="*/ 1483822 w 1957493"/>
                <a:gd name="connsiteY31" fmla="*/ 481744 h 2080656"/>
                <a:gd name="connsiteX32" fmla="*/ 1490586 w 1957493"/>
                <a:gd name="connsiteY32" fmla="*/ 567610 h 2080656"/>
                <a:gd name="connsiteX33" fmla="*/ 1490837 w 1957493"/>
                <a:gd name="connsiteY33" fmla="*/ 732014 h 2080656"/>
                <a:gd name="connsiteX34" fmla="*/ 1489960 w 1957493"/>
                <a:gd name="connsiteY34" fmla="*/ 743601 h 2080656"/>
                <a:gd name="connsiteX35" fmla="*/ 1338207 w 1957493"/>
                <a:gd name="connsiteY35" fmla="*/ 745104 h 2080656"/>
                <a:gd name="connsiteX36" fmla="*/ 1337330 w 1957493"/>
                <a:gd name="connsiteY36" fmla="*/ 723810 h 2080656"/>
                <a:gd name="connsiteX37" fmla="*/ 1337142 w 1957493"/>
                <a:gd name="connsiteY37" fmla="*/ 565606 h 2080656"/>
                <a:gd name="connsiteX38" fmla="*/ 1215201 w 1957493"/>
                <a:gd name="connsiteY38" fmla="*/ 295169 h 2080656"/>
                <a:gd name="connsiteX39" fmla="*/ 976518 w 1957493"/>
                <a:gd name="connsiteY39" fmla="*/ 206359 h 2080656"/>
                <a:gd name="connsiteX40" fmla="*/ 655789 w 1957493"/>
                <a:gd name="connsiteY40" fmla="*/ 409218 h 2080656"/>
                <a:gd name="connsiteX41" fmla="*/ 620653 w 1957493"/>
                <a:gd name="connsiteY41" fmla="*/ 551639 h 2080656"/>
                <a:gd name="connsiteX42" fmla="*/ 620027 w 1957493"/>
                <a:gd name="connsiteY42" fmla="*/ 722181 h 2080656"/>
                <a:gd name="connsiteX43" fmla="*/ 620027 w 1957493"/>
                <a:gd name="connsiteY43" fmla="*/ 746920 h 2080656"/>
                <a:gd name="connsiteX44" fmla="*/ 469840 w 1957493"/>
                <a:gd name="connsiteY44" fmla="*/ 746920 h 2080656"/>
                <a:gd name="connsiteX45" fmla="*/ 467209 w 1957493"/>
                <a:gd name="connsiteY45" fmla="*/ 730699 h 2080656"/>
                <a:gd name="connsiteX46" fmla="*/ 469026 w 1957493"/>
                <a:gd name="connsiteY46" fmla="*/ 529343 h 2080656"/>
                <a:gd name="connsiteX47" fmla="*/ 670256 w 1957493"/>
                <a:gd name="connsiteY47" fmla="*/ 540554 h 2080656"/>
                <a:gd name="connsiteX48" fmla="*/ 897979 w 1957493"/>
                <a:gd name="connsiteY48" fmla="*/ 264668 h 2080656"/>
                <a:gd name="connsiteX49" fmla="*/ 1283405 w 1957493"/>
                <a:gd name="connsiteY49" fmla="*/ 506671 h 2080656"/>
                <a:gd name="connsiteX50" fmla="*/ 1289230 w 1957493"/>
                <a:gd name="connsiteY50" fmla="*/ 561723 h 2080656"/>
                <a:gd name="connsiteX51" fmla="*/ 1289543 w 1957493"/>
                <a:gd name="connsiteY51" fmla="*/ 732265 h 2080656"/>
                <a:gd name="connsiteX52" fmla="*/ 1288666 w 1957493"/>
                <a:gd name="connsiteY52" fmla="*/ 743789 h 2080656"/>
                <a:gd name="connsiteX53" fmla="*/ 669943 w 1957493"/>
                <a:gd name="connsiteY53" fmla="*/ 745104 h 2080656"/>
                <a:gd name="connsiteX54" fmla="*/ 667939 w 1957493"/>
                <a:gd name="connsiteY54" fmla="*/ 733580 h 2080656"/>
                <a:gd name="connsiteX55" fmla="*/ 670256 w 1957493"/>
                <a:gd name="connsiteY55" fmla="*/ 540554 h 2080656"/>
                <a:gd name="connsiteX56" fmla="*/ 1574510 w 1957493"/>
                <a:gd name="connsiteY56" fmla="*/ 1423138 h 2080656"/>
                <a:gd name="connsiteX57" fmla="*/ 1596932 w 1957493"/>
                <a:gd name="connsiteY57" fmla="*/ 1424703 h 2080656"/>
                <a:gd name="connsiteX58" fmla="*/ 1880521 w 1957493"/>
                <a:gd name="connsiteY58" fmla="*/ 1424766 h 2080656"/>
                <a:gd name="connsiteX59" fmla="*/ 1904321 w 1957493"/>
                <a:gd name="connsiteY59" fmla="*/ 1424766 h 2080656"/>
                <a:gd name="connsiteX60" fmla="*/ 1905949 w 1957493"/>
                <a:gd name="connsiteY60" fmla="*/ 1592740 h 2080656"/>
                <a:gd name="connsiteX61" fmla="*/ 1882525 w 1957493"/>
                <a:gd name="connsiteY61" fmla="*/ 1593805 h 2080656"/>
                <a:gd name="connsiteX62" fmla="*/ 1598936 w 1957493"/>
                <a:gd name="connsiteY62" fmla="*/ 1593867 h 2080656"/>
                <a:gd name="connsiteX63" fmla="*/ 1576389 w 1957493"/>
                <a:gd name="connsiteY63" fmla="*/ 1594869 h 2080656"/>
                <a:gd name="connsiteX64" fmla="*/ 1555721 w 1957493"/>
                <a:gd name="connsiteY64" fmla="*/ 1618920 h 2080656"/>
                <a:gd name="connsiteX65" fmla="*/ 1577579 w 1957493"/>
                <a:gd name="connsiteY65" fmla="*/ 1642093 h 2080656"/>
                <a:gd name="connsiteX66" fmla="*/ 1596055 w 1957493"/>
                <a:gd name="connsiteY66" fmla="*/ 1642594 h 2080656"/>
                <a:gd name="connsiteX67" fmla="*/ 1881649 w 1957493"/>
                <a:gd name="connsiteY67" fmla="*/ 1642594 h 2080656"/>
                <a:gd name="connsiteX68" fmla="*/ 1907577 w 1957493"/>
                <a:gd name="connsiteY68" fmla="*/ 1642594 h 2080656"/>
                <a:gd name="connsiteX69" fmla="*/ 1909143 w 1957493"/>
                <a:gd name="connsiteY69" fmla="*/ 1666518 h 2080656"/>
                <a:gd name="connsiteX70" fmla="*/ 1909143 w 1957493"/>
                <a:gd name="connsiteY70" fmla="*/ 1950108 h 2080656"/>
                <a:gd name="connsiteX71" fmla="*/ 1907702 w 1957493"/>
                <a:gd name="connsiteY71" fmla="*/ 1972654 h 2080656"/>
                <a:gd name="connsiteX72" fmla="*/ 1846263 w 1957493"/>
                <a:gd name="connsiteY72" fmla="*/ 2031840 h 2080656"/>
                <a:gd name="connsiteX73" fmla="*/ 1825720 w 1957493"/>
                <a:gd name="connsiteY73" fmla="*/ 2032403 h 2080656"/>
                <a:gd name="connsiteX74" fmla="*/ 132576 w 1957493"/>
                <a:gd name="connsiteY74" fmla="*/ 2032278 h 2080656"/>
                <a:gd name="connsiteX75" fmla="*/ 98130 w 1957493"/>
                <a:gd name="connsiteY75" fmla="*/ 2028708 h 2080656"/>
                <a:gd name="connsiteX76" fmla="*/ 49466 w 1957493"/>
                <a:gd name="connsiteY76" fmla="*/ 1969335 h 2080656"/>
                <a:gd name="connsiteX77" fmla="*/ 49028 w 1957493"/>
                <a:gd name="connsiteY77" fmla="*/ 1961130 h 2080656"/>
                <a:gd name="connsiteX78" fmla="*/ 49028 w 1957493"/>
                <a:gd name="connsiteY78" fmla="*/ 1669337 h 2080656"/>
                <a:gd name="connsiteX79" fmla="*/ 50656 w 1957493"/>
                <a:gd name="connsiteY79" fmla="*/ 1654556 h 2080656"/>
                <a:gd name="connsiteX80" fmla="*/ 75145 w 1957493"/>
                <a:gd name="connsiteY80" fmla="*/ 1654556 h 2080656"/>
                <a:gd name="connsiteX81" fmla="*/ 358734 w 1957493"/>
                <a:gd name="connsiteY81" fmla="*/ 1654556 h 2080656"/>
                <a:gd name="connsiteX82" fmla="*/ 377210 w 1957493"/>
                <a:gd name="connsiteY82" fmla="*/ 1654305 h 2080656"/>
                <a:gd name="connsiteX83" fmla="*/ 403264 w 1957493"/>
                <a:gd name="connsiteY83" fmla="*/ 1630631 h 2080656"/>
                <a:gd name="connsiteX84" fmla="*/ 376270 w 1957493"/>
                <a:gd name="connsiteY84" fmla="*/ 1605767 h 2080656"/>
                <a:gd name="connsiteX85" fmla="*/ 359861 w 1957493"/>
                <a:gd name="connsiteY85" fmla="*/ 1605579 h 2080656"/>
                <a:gd name="connsiteX86" fmla="*/ 76272 w 1957493"/>
                <a:gd name="connsiteY86" fmla="*/ 1605579 h 2080656"/>
                <a:gd name="connsiteX87" fmla="*/ 50531 w 1957493"/>
                <a:gd name="connsiteY87" fmla="*/ 1605579 h 2080656"/>
                <a:gd name="connsiteX88" fmla="*/ 50531 w 1957493"/>
                <a:gd name="connsiteY88" fmla="*/ 1436102 h 2080656"/>
                <a:gd name="connsiteX89" fmla="*/ 76084 w 1957493"/>
                <a:gd name="connsiteY89" fmla="*/ 1436102 h 2080656"/>
                <a:gd name="connsiteX90" fmla="*/ 361678 w 1957493"/>
                <a:gd name="connsiteY90" fmla="*/ 1436039 h 2080656"/>
                <a:gd name="connsiteX91" fmla="*/ 384162 w 1957493"/>
                <a:gd name="connsiteY91" fmla="*/ 1434536 h 2080656"/>
                <a:gd name="connsiteX92" fmla="*/ 403327 w 1957493"/>
                <a:gd name="connsiteY92" fmla="*/ 1411300 h 2080656"/>
                <a:gd name="connsiteX93" fmla="*/ 383535 w 1957493"/>
                <a:gd name="connsiteY93" fmla="*/ 1388315 h 2080656"/>
                <a:gd name="connsiteX94" fmla="*/ 363056 w 1957493"/>
                <a:gd name="connsiteY94" fmla="*/ 1387376 h 2080656"/>
                <a:gd name="connsiteX95" fmla="*/ 77462 w 1957493"/>
                <a:gd name="connsiteY95" fmla="*/ 1387313 h 2080656"/>
                <a:gd name="connsiteX96" fmla="*/ 53412 w 1957493"/>
                <a:gd name="connsiteY96" fmla="*/ 1387313 h 2080656"/>
                <a:gd name="connsiteX97" fmla="*/ 52160 w 1957493"/>
                <a:gd name="connsiteY97" fmla="*/ 1227356 h 2080656"/>
                <a:gd name="connsiteX98" fmla="*/ 75646 w 1957493"/>
                <a:gd name="connsiteY98" fmla="*/ 1227356 h 2080656"/>
                <a:gd name="connsiteX99" fmla="*/ 363306 w 1957493"/>
                <a:gd name="connsiteY99" fmla="*/ 1227293 h 2080656"/>
                <a:gd name="connsiteX100" fmla="*/ 383786 w 1957493"/>
                <a:gd name="connsiteY100" fmla="*/ 1226291 h 2080656"/>
                <a:gd name="connsiteX101" fmla="*/ 403201 w 1957493"/>
                <a:gd name="connsiteY101" fmla="*/ 1203055 h 2080656"/>
                <a:gd name="connsiteX102" fmla="*/ 383786 w 1957493"/>
                <a:gd name="connsiteY102" fmla="*/ 1180007 h 2080656"/>
                <a:gd name="connsiteX103" fmla="*/ 361302 w 1957493"/>
                <a:gd name="connsiteY103" fmla="*/ 1178630 h 2080656"/>
                <a:gd name="connsiteX104" fmla="*/ 75709 w 1957493"/>
                <a:gd name="connsiteY104" fmla="*/ 1178567 h 2080656"/>
                <a:gd name="connsiteX105" fmla="*/ 50406 w 1957493"/>
                <a:gd name="connsiteY105" fmla="*/ 1178567 h 2080656"/>
                <a:gd name="connsiteX106" fmla="*/ 49028 w 1957493"/>
                <a:gd name="connsiteY106" fmla="*/ 1155957 h 2080656"/>
                <a:gd name="connsiteX107" fmla="*/ 49091 w 1957493"/>
                <a:gd name="connsiteY107" fmla="*/ 874435 h 2080656"/>
                <a:gd name="connsiteX108" fmla="*/ 52410 w 1957493"/>
                <a:gd name="connsiteY108" fmla="*/ 843997 h 2080656"/>
                <a:gd name="connsiteX109" fmla="*/ 111032 w 1957493"/>
                <a:gd name="connsiteY109" fmla="*/ 796648 h 2080656"/>
                <a:gd name="connsiteX110" fmla="*/ 133579 w 1957493"/>
                <a:gd name="connsiteY110" fmla="*/ 796022 h 2080656"/>
                <a:gd name="connsiteX111" fmla="*/ 1824717 w 1957493"/>
                <a:gd name="connsiteY111" fmla="*/ 796147 h 2080656"/>
                <a:gd name="connsiteX112" fmla="*/ 1861231 w 1957493"/>
                <a:gd name="connsiteY112" fmla="*/ 799968 h 2080656"/>
                <a:gd name="connsiteX113" fmla="*/ 1907327 w 1957493"/>
                <a:gd name="connsiteY113" fmla="*/ 852389 h 2080656"/>
                <a:gd name="connsiteX114" fmla="*/ 1909268 w 1957493"/>
                <a:gd name="connsiteY114" fmla="*/ 881011 h 2080656"/>
                <a:gd name="connsiteX115" fmla="*/ 1909268 w 1957493"/>
                <a:gd name="connsiteY115" fmla="*/ 1139924 h 2080656"/>
                <a:gd name="connsiteX116" fmla="*/ 1907765 w 1957493"/>
                <a:gd name="connsiteY116" fmla="*/ 1165477 h 2080656"/>
                <a:gd name="connsiteX117" fmla="*/ 1880083 w 1957493"/>
                <a:gd name="connsiteY117" fmla="*/ 1166855 h 2080656"/>
                <a:gd name="connsiteX118" fmla="*/ 1600627 w 1957493"/>
                <a:gd name="connsiteY118" fmla="*/ 1166980 h 2080656"/>
                <a:gd name="connsiteX119" fmla="*/ 1576013 w 1957493"/>
                <a:gd name="connsiteY119" fmla="*/ 1167983 h 2080656"/>
                <a:gd name="connsiteX120" fmla="*/ 1555847 w 1957493"/>
                <a:gd name="connsiteY120" fmla="*/ 1190279 h 2080656"/>
                <a:gd name="connsiteX121" fmla="*/ 1574197 w 1957493"/>
                <a:gd name="connsiteY121" fmla="*/ 1214141 h 2080656"/>
                <a:gd name="connsiteX122" fmla="*/ 1596682 w 1957493"/>
                <a:gd name="connsiteY122" fmla="*/ 1215456 h 2080656"/>
                <a:gd name="connsiteX123" fmla="*/ 1880270 w 1957493"/>
                <a:gd name="connsiteY123" fmla="*/ 1215519 h 2080656"/>
                <a:gd name="connsiteX124" fmla="*/ 1904070 w 1957493"/>
                <a:gd name="connsiteY124" fmla="*/ 1215519 h 2080656"/>
                <a:gd name="connsiteX125" fmla="*/ 1907014 w 1957493"/>
                <a:gd name="connsiteY125" fmla="*/ 1374224 h 2080656"/>
                <a:gd name="connsiteX126" fmla="*/ 1883903 w 1957493"/>
                <a:gd name="connsiteY126" fmla="*/ 1375163 h 2080656"/>
                <a:gd name="connsiteX127" fmla="*/ 1596243 w 1957493"/>
                <a:gd name="connsiteY127" fmla="*/ 1375225 h 2080656"/>
                <a:gd name="connsiteX128" fmla="*/ 1575763 w 1957493"/>
                <a:gd name="connsiteY128" fmla="*/ 1376228 h 2080656"/>
                <a:gd name="connsiteX129" fmla="*/ 1555972 w 1957493"/>
                <a:gd name="connsiteY129" fmla="*/ 1399213 h 2080656"/>
                <a:gd name="connsiteX130" fmla="*/ 1574510 w 1957493"/>
                <a:gd name="connsiteY130" fmla="*/ 1423138 h 208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Lst>
              <a:rect l="l" t="t" r="r" b="b"/>
              <a:pathLst>
                <a:path w="1957493" h="2080656">
                  <a:moveTo>
                    <a:pt x="1957180" y="866168"/>
                  </a:moveTo>
                  <a:cubicBezTo>
                    <a:pt x="1956930" y="810364"/>
                    <a:pt x="1921731" y="764770"/>
                    <a:pt x="1868684" y="751930"/>
                  </a:cubicBezTo>
                  <a:cubicBezTo>
                    <a:pt x="1854279" y="748423"/>
                    <a:pt x="1838809" y="748235"/>
                    <a:pt x="1823841" y="748173"/>
                  </a:cubicBezTo>
                  <a:cubicBezTo>
                    <a:pt x="1737537" y="747859"/>
                    <a:pt x="1651232" y="748047"/>
                    <a:pt x="1564928" y="747922"/>
                  </a:cubicBezTo>
                  <a:cubicBezTo>
                    <a:pt x="1556911" y="747922"/>
                    <a:pt x="1548895" y="747108"/>
                    <a:pt x="1538498" y="746607"/>
                  </a:cubicBezTo>
                  <a:cubicBezTo>
                    <a:pt x="1538498" y="737526"/>
                    <a:pt x="1538498" y="730135"/>
                    <a:pt x="1538498" y="722807"/>
                  </a:cubicBezTo>
                  <a:cubicBezTo>
                    <a:pt x="1538498" y="670073"/>
                    <a:pt x="1539438" y="617276"/>
                    <a:pt x="1538122" y="564604"/>
                  </a:cubicBezTo>
                  <a:cubicBezTo>
                    <a:pt x="1537308" y="531848"/>
                    <a:pt x="1535241" y="498842"/>
                    <a:pt x="1530043" y="466525"/>
                  </a:cubicBezTo>
                  <a:cubicBezTo>
                    <a:pt x="1493780" y="240555"/>
                    <a:pt x="1308332" y="29429"/>
                    <a:pt x="1028438" y="2686"/>
                  </a:cubicBezTo>
                  <a:cubicBezTo>
                    <a:pt x="914326" y="-8212"/>
                    <a:pt x="805162" y="13897"/>
                    <a:pt x="706143" y="71830"/>
                  </a:cubicBezTo>
                  <a:cubicBezTo>
                    <a:pt x="522700" y="179115"/>
                    <a:pt x="427063" y="340826"/>
                    <a:pt x="419235" y="553393"/>
                  </a:cubicBezTo>
                  <a:cubicBezTo>
                    <a:pt x="417168" y="609510"/>
                    <a:pt x="418859" y="665689"/>
                    <a:pt x="418859" y="721868"/>
                  </a:cubicBezTo>
                  <a:cubicBezTo>
                    <a:pt x="418859" y="729258"/>
                    <a:pt x="418859" y="736649"/>
                    <a:pt x="418859" y="747922"/>
                  </a:cubicBezTo>
                  <a:cubicBezTo>
                    <a:pt x="407586" y="747922"/>
                    <a:pt x="399444" y="747922"/>
                    <a:pt x="391364" y="747922"/>
                  </a:cubicBezTo>
                  <a:cubicBezTo>
                    <a:pt x="317398" y="747922"/>
                    <a:pt x="243432" y="747859"/>
                    <a:pt x="169466" y="747985"/>
                  </a:cubicBezTo>
                  <a:cubicBezTo>
                    <a:pt x="148923" y="747985"/>
                    <a:pt x="128318" y="747672"/>
                    <a:pt x="107838" y="748987"/>
                  </a:cubicBezTo>
                  <a:cubicBezTo>
                    <a:pt x="59863" y="752118"/>
                    <a:pt x="18590" y="784999"/>
                    <a:pt x="5625" y="831032"/>
                  </a:cubicBezTo>
                  <a:cubicBezTo>
                    <a:pt x="1805" y="844623"/>
                    <a:pt x="239" y="859341"/>
                    <a:pt x="239" y="873558"/>
                  </a:cubicBezTo>
                  <a:cubicBezTo>
                    <a:pt x="-74" y="1233807"/>
                    <a:pt x="-11" y="1594118"/>
                    <a:pt x="51" y="1954367"/>
                  </a:cubicBezTo>
                  <a:cubicBezTo>
                    <a:pt x="51" y="1959189"/>
                    <a:pt x="-11" y="1963949"/>
                    <a:pt x="302" y="1968771"/>
                  </a:cubicBezTo>
                  <a:cubicBezTo>
                    <a:pt x="4185" y="2030212"/>
                    <a:pt x="49905" y="2076057"/>
                    <a:pt x="111345" y="2079940"/>
                  </a:cubicBezTo>
                  <a:cubicBezTo>
                    <a:pt x="120927" y="2080566"/>
                    <a:pt x="130510" y="2080629"/>
                    <a:pt x="140092" y="2080629"/>
                  </a:cubicBezTo>
                  <a:cubicBezTo>
                    <a:pt x="699693" y="2080629"/>
                    <a:pt x="1259293" y="2080691"/>
                    <a:pt x="1818893" y="2080629"/>
                  </a:cubicBezTo>
                  <a:cubicBezTo>
                    <a:pt x="1829165" y="2080629"/>
                    <a:pt x="1839435" y="2080504"/>
                    <a:pt x="1849707" y="2079752"/>
                  </a:cubicBezTo>
                  <a:cubicBezTo>
                    <a:pt x="1900312" y="2076057"/>
                    <a:pt x="1941899" y="2041297"/>
                    <a:pt x="1953360" y="1991819"/>
                  </a:cubicBezTo>
                  <a:cubicBezTo>
                    <a:pt x="1956554" y="1977978"/>
                    <a:pt x="1957243" y="1963323"/>
                    <a:pt x="1957243" y="1949105"/>
                  </a:cubicBezTo>
                  <a:cubicBezTo>
                    <a:pt x="1957494" y="1696393"/>
                    <a:pt x="1957494" y="1443618"/>
                    <a:pt x="1957494" y="1190905"/>
                  </a:cubicBezTo>
                  <a:cubicBezTo>
                    <a:pt x="1957431" y="1082618"/>
                    <a:pt x="1957618" y="974393"/>
                    <a:pt x="1957180" y="866168"/>
                  </a:cubicBezTo>
                  <a:close/>
                  <a:moveTo>
                    <a:pt x="469026" y="529343"/>
                  </a:moveTo>
                  <a:cubicBezTo>
                    <a:pt x="474662" y="409218"/>
                    <a:pt x="520257" y="304563"/>
                    <a:pt x="601050" y="215942"/>
                  </a:cubicBezTo>
                  <a:cubicBezTo>
                    <a:pt x="689170" y="119303"/>
                    <a:pt x="799024" y="64690"/>
                    <a:pt x="929295" y="51475"/>
                  </a:cubicBezTo>
                  <a:cubicBezTo>
                    <a:pt x="1199606" y="23980"/>
                    <a:pt x="1443426" y="215566"/>
                    <a:pt x="1483822" y="481744"/>
                  </a:cubicBezTo>
                  <a:cubicBezTo>
                    <a:pt x="1488143" y="510053"/>
                    <a:pt x="1490085" y="538925"/>
                    <a:pt x="1490586" y="567610"/>
                  </a:cubicBezTo>
                  <a:cubicBezTo>
                    <a:pt x="1491651" y="622411"/>
                    <a:pt x="1490899" y="677213"/>
                    <a:pt x="1490837" y="732014"/>
                  </a:cubicBezTo>
                  <a:cubicBezTo>
                    <a:pt x="1490837" y="736022"/>
                    <a:pt x="1490210" y="740031"/>
                    <a:pt x="1489960" y="743601"/>
                  </a:cubicBezTo>
                  <a:cubicBezTo>
                    <a:pt x="1474302" y="748924"/>
                    <a:pt x="1363885" y="750114"/>
                    <a:pt x="1338207" y="745104"/>
                  </a:cubicBezTo>
                  <a:cubicBezTo>
                    <a:pt x="1337894" y="738402"/>
                    <a:pt x="1337330" y="731075"/>
                    <a:pt x="1337330" y="723810"/>
                  </a:cubicBezTo>
                  <a:cubicBezTo>
                    <a:pt x="1337267" y="671075"/>
                    <a:pt x="1337643" y="618340"/>
                    <a:pt x="1337142" y="565606"/>
                  </a:cubicBezTo>
                  <a:cubicBezTo>
                    <a:pt x="1336140" y="457694"/>
                    <a:pt x="1295869" y="366943"/>
                    <a:pt x="1215201" y="295169"/>
                  </a:cubicBezTo>
                  <a:cubicBezTo>
                    <a:pt x="1147435" y="234856"/>
                    <a:pt x="1067144" y="204230"/>
                    <a:pt x="976518" y="206359"/>
                  </a:cubicBezTo>
                  <a:cubicBezTo>
                    <a:pt x="829775" y="209804"/>
                    <a:pt x="722991" y="279386"/>
                    <a:pt x="655789" y="409218"/>
                  </a:cubicBezTo>
                  <a:cubicBezTo>
                    <a:pt x="632866" y="453498"/>
                    <a:pt x="621530" y="501660"/>
                    <a:pt x="620653" y="551639"/>
                  </a:cubicBezTo>
                  <a:cubicBezTo>
                    <a:pt x="619651" y="608445"/>
                    <a:pt x="620152" y="665313"/>
                    <a:pt x="620027" y="722181"/>
                  </a:cubicBezTo>
                  <a:cubicBezTo>
                    <a:pt x="620027" y="729571"/>
                    <a:pt x="620027" y="736962"/>
                    <a:pt x="620027" y="746920"/>
                  </a:cubicBezTo>
                  <a:cubicBezTo>
                    <a:pt x="568169" y="746920"/>
                    <a:pt x="519756" y="746920"/>
                    <a:pt x="469840" y="746920"/>
                  </a:cubicBezTo>
                  <a:cubicBezTo>
                    <a:pt x="468838" y="741033"/>
                    <a:pt x="467209" y="735897"/>
                    <a:pt x="467209" y="730699"/>
                  </a:cubicBezTo>
                  <a:cubicBezTo>
                    <a:pt x="467523" y="663559"/>
                    <a:pt x="465832" y="596357"/>
                    <a:pt x="469026" y="529343"/>
                  </a:cubicBezTo>
                  <a:close/>
                  <a:moveTo>
                    <a:pt x="670256" y="540554"/>
                  </a:moveTo>
                  <a:cubicBezTo>
                    <a:pt x="677020" y="410972"/>
                    <a:pt x="772406" y="298739"/>
                    <a:pt x="897979" y="264668"/>
                  </a:cubicBezTo>
                  <a:cubicBezTo>
                    <a:pt x="1066079" y="219073"/>
                    <a:pt x="1247769" y="322475"/>
                    <a:pt x="1283405" y="506671"/>
                  </a:cubicBezTo>
                  <a:cubicBezTo>
                    <a:pt x="1286912" y="524708"/>
                    <a:pt x="1288979" y="543309"/>
                    <a:pt x="1289230" y="561723"/>
                  </a:cubicBezTo>
                  <a:cubicBezTo>
                    <a:pt x="1289982" y="618528"/>
                    <a:pt x="1289606" y="675396"/>
                    <a:pt x="1289543" y="732265"/>
                  </a:cubicBezTo>
                  <a:cubicBezTo>
                    <a:pt x="1289543" y="736273"/>
                    <a:pt x="1288979" y="740219"/>
                    <a:pt x="1288666" y="743789"/>
                  </a:cubicBezTo>
                  <a:cubicBezTo>
                    <a:pt x="1272508" y="748987"/>
                    <a:pt x="692615" y="750114"/>
                    <a:pt x="669943" y="745104"/>
                  </a:cubicBezTo>
                  <a:cubicBezTo>
                    <a:pt x="669254" y="741471"/>
                    <a:pt x="667876" y="737526"/>
                    <a:pt x="667939" y="733580"/>
                  </a:cubicBezTo>
                  <a:cubicBezTo>
                    <a:pt x="668440" y="669196"/>
                    <a:pt x="666874" y="604750"/>
                    <a:pt x="670256" y="540554"/>
                  </a:cubicBezTo>
                  <a:close/>
                  <a:moveTo>
                    <a:pt x="1574510" y="1423138"/>
                  </a:moveTo>
                  <a:cubicBezTo>
                    <a:pt x="1581713" y="1424766"/>
                    <a:pt x="1589416" y="1424703"/>
                    <a:pt x="1596932" y="1424703"/>
                  </a:cubicBezTo>
                  <a:cubicBezTo>
                    <a:pt x="1691440" y="1424766"/>
                    <a:pt x="1785950" y="1424766"/>
                    <a:pt x="1880521" y="1424766"/>
                  </a:cubicBezTo>
                  <a:cubicBezTo>
                    <a:pt x="1888663" y="1424766"/>
                    <a:pt x="1896805" y="1424766"/>
                    <a:pt x="1904321" y="1424766"/>
                  </a:cubicBezTo>
                  <a:cubicBezTo>
                    <a:pt x="1910333" y="1440799"/>
                    <a:pt x="1911460" y="1567939"/>
                    <a:pt x="1905949" y="1592740"/>
                  </a:cubicBezTo>
                  <a:cubicBezTo>
                    <a:pt x="1898559" y="1593116"/>
                    <a:pt x="1890542" y="1593805"/>
                    <a:pt x="1882525" y="1593805"/>
                  </a:cubicBezTo>
                  <a:cubicBezTo>
                    <a:pt x="1788016" y="1593867"/>
                    <a:pt x="1693508" y="1593867"/>
                    <a:pt x="1598936" y="1593867"/>
                  </a:cubicBezTo>
                  <a:cubicBezTo>
                    <a:pt x="1591420" y="1593867"/>
                    <a:pt x="1583779" y="1593679"/>
                    <a:pt x="1576389" y="1594869"/>
                  </a:cubicBezTo>
                  <a:cubicBezTo>
                    <a:pt x="1562987" y="1597124"/>
                    <a:pt x="1555471" y="1606394"/>
                    <a:pt x="1555721" y="1618920"/>
                  </a:cubicBezTo>
                  <a:cubicBezTo>
                    <a:pt x="1556034" y="1631132"/>
                    <a:pt x="1564302" y="1640276"/>
                    <a:pt x="1577579" y="1642093"/>
                  </a:cubicBezTo>
                  <a:cubicBezTo>
                    <a:pt x="1583654" y="1642907"/>
                    <a:pt x="1589854" y="1642594"/>
                    <a:pt x="1596055" y="1642594"/>
                  </a:cubicBezTo>
                  <a:cubicBezTo>
                    <a:pt x="1691253" y="1642594"/>
                    <a:pt x="1786451" y="1642594"/>
                    <a:pt x="1881649" y="1642594"/>
                  </a:cubicBezTo>
                  <a:cubicBezTo>
                    <a:pt x="1889728" y="1642594"/>
                    <a:pt x="1897807" y="1642594"/>
                    <a:pt x="1907577" y="1642594"/>
                  </a:cubicBezTo>
                  <a:cubicBezTo>
                    <a:pt x="1908204" y="1651988"/>
                    <a:pt x="1909143" y="1659253"/>
                    <a:pt x="1909143" y="1666518"/>
                  </a:cubicBezTo>
                  <a:cubicBezTo>
                    <a:pt x="1909268" y="1761027"/>
                    <a:pt x="1909205" y="1855536"/>
                    <a:pt x="1909143" y="1950108"/>
                  </a:cubicBezTo>
                  <a:cubicBezTo>
                    <a:pt x="1909143" y="1957623"/>
                    <a:pt x="1908705" y="1965201"/>
                    <a:pt x="1907702" y="1972654"/>
                  </a:cubicBezTo>
                  <a:cubicBezTo>
                    <a:pt x="1903256" y="2005285"/>
                    <a:pt x="1879143" y="2028458"/>
                    <a:pt x="1846263" y="2031840"/>
                  </a:cubicBezTo>
                  <a:cubicBezTo>
                    <a:pt x="1839498" y="2032529"/>
                    <a:pt x="1832609" y="2032403"/>
                    <a:pt x="1825720" y="2032403"/>
                  </a:cubicBezTo>
                  <a:cubicBezTo>
                    <a:pt x="1261360" y="2032403"/>
                    <a:pt x="696937" y="2032466"/>
                    <a:pt x="132576" y="2032278"/>
                  </a:cubicBezTo>
                  <a:cubicBezTo>
                    <a:pt x="121053" y="2032278"/>
                    <a:pt x="109153" y="2031715"/>
                    <a:pt x="98130" y="2028708"/>
                  </a:cubicBezTo>
                  <a:cubicBezTo>
                    <a:pt x="69571" y="2020942"/>
                    <a:pt x="52034" y="1998583"/>
                    <a:pt x="49466" y="1969335"/>
                  </a:cubicBezTo>
                  <a:cubicBezTo>
                    <a:pt x="49216" y="1966579"/>
                    <a:pt x="49028" y="1963886"/>
                    <a:pt x="49028" y="1961130"/>
                  </a:cubicBezTo>
                  <a:cubicBezTo>
                    <a:pt x="48965" y="1863866"/>
                    <a:pt x="48965" y="1766601"/>
                    <a:pt x="49028" y="1669337"/>
                  </a:cubicBezTo>
                  <a:cubicBezTo>
                    <a:pt x="49028" y="1665391"/>
                    <a:pt x="49842" y="1661383"/>
                    <a:pt x="50656" y="1654556"/>
                  </a:cubicBezTo>
                  <a:cubicBezTo>
                    <a:pt x="59174" y="1654556"/>
                    <a:pt x="67128" y="1654556"/>
                    <a:pt x="75145" y="1654556"/>
                  </a:cubicBezTo>
                  <a:cubicBezTo>
                    <a:pt x="169654" y="1654556"/>
                    <a:pt x="264162" y="1654556"/>
                    <a:pt x="358734" y="1654556"/>
                  </a:cubicBezTo>
                  <a:cubicBezTo>
                    <a:pt x="364872" y="1654556"/>
                    <a:pt x="371072" y="1654869"/>
                    <a:pt x="377210" y="1654305"/>
                  </a:cubicBezTo>
                  <a:cubicBezTo>
                    <a:pt x="393118" y="1652990"/>
                    <a:pt x="402951" y="1643846"/>
                    <a:pt x="403264" y="1630631"/>
                  </a:cubicBezTo>
                  <a:cubicBezTo>
                    <a:pt x="403577" y="1616665"/>
                    <a:pt x="393306" y="1607020"/>
                    <a:pt x="376270" y="1605767"/>
                  </a:cubicBezTo>
                  <a:cubicBezTo>
                    <a:pt x="370822" y="1605391"/>
                    <a:pt x="365310" y="1605579"/>
                    <a:pt x="359861" y="1605579"/>
                  </a:cubicBezTo>
                  <a:cubicBezTo>
                    <a:pt x="265352" y="1605579"/>
                    <a:pt x="170844" y="1605579"/>
                    <a:pt x="76272" y="1605579"/>
                  </a:cubicBezTo>
                  <a:cubicBezTo>
                    <a:pt x="68193" y="1605579"/>
                    <a:pt x="60176" y="1605579"/>
                    <a:pt x="50531" y="1605579"/>
                  </a:cubicBezTo>
                  <a:cubicBezTo>
                    <a:pt x="50531" y="1548961"/>
                    <a:pt x="50531" y="1494536"/>
                    <a:pt x="50531" y="1436102"/>
                  </a:cubicBezTo>
                  <a:cubicBezTo>
                    <a:pt x="60051" y="1436102"/>
                    <a:pt x="68067" y="1436102"/>
                    <a:pt x="76084" y="1436102"/>
                  </a:cubicBezTo>
                  <a:cubicBezTo>
                    <a:pt x="171282" y="1436102"/>
                    <a:pt x="266480" y="1436102"/>
                    <a:pt x="361678" y="1436039"/>
                  </a:cubicBezTo>
                  <a:cubicBezTo>
                    <a:pt x="369193" y="1436039"/>
                    <a:pt x="376834" y="1436039"/>
                    <a:pt x="384162" y="1434536"/>
                  </a:cubicBezTo>
                  <a:cubicBezTo>
                    <a:pt x="396250" y="1432094"/>
                    <a:pt x="403514" y="1422511"/>
                    <a:pt x="403327" y="1411300"/>
                  </a:cubicBezTo>
                  <a:cubicBezTo>
                    <a:pt x="403076" y="1400153"/>
                    <a:pt x="395373" y="1390507"/>
                    <a:pt x="383535" y="1388315"/>
                  </a:cubicBezTo>
                  <a:cubicBezTo>
                    <a:pt x="376897" y="1387063"/>
                    <a:pt x="369882" y="1387376"/>
                    <a:pt x="363056" y="1387376"/>
                  </a:cubicBezTo>
                  <a:cubicBezTo>
                    <a:pt x="267858" y="1387313"/>
                    <a:pt x="172660" y="1387313"/>
                    <a:pt x="77462" y="1387313"/>
                  </a:cubicBezTo>
                  <a:cubicBezTo>
                    <a:pt x="69320" y="1387313"/>
                    <a:pt x="61116" y="1387313"/>
                    <a:pt x="53412" y="1387313"/>
                  </a:cubicBezTo>
                  <a:cubicBezTo>
                    <a:pt x="47963" y="1371593"/>
                    <a:pt x="46961" y="1252345"/>
                    <a:pt x="52160" y="1227356"/>
                  </a:cubicBezTo>
                  <a:cubicBezTo>
                    <a:pt x="59613" y="1227356"/>
                    <a:pt x="67629" y="1227356"/>
                    <a:pt x="75646" y="1227356"/>
                  </a:cubicBezTo>
                  <a:cubicBezTo>
                    <a:pt x="171533" y="1227356"/>
                    <a:pt x="267419" y="1227356"/>
                    <a:pt x="363306" y="1227293"/>
                  </a:cubicBezTo>
                  <a:cubicBezTo>
                    <a:pt x="370132" y="1227293"/>
                    <a:pt x="377147" y="1227606"/>
                    <a:pt x="383786" y="1226291"/>
                  </a:cubicBezTo>
                  <a:cubicBezTo>
                    <a:pt x="395623" y="1224037"/>
                    <a:pt x="403201" y="1214266"/>
                    <a:pt x="403201" y="1203055"/>
                  </a:cubicBezTo>
                  <a:cubicBezTo>
                    <a:pt x="403201" y="1191782"/>
                    <a:pt x="395874" y="1182387"/>
                    <a:pt x="383786" y="1180007"/>
                  </a:cubicBezTo>
                  <a:cubicBezTo>
                    <a:pt x="376458" y="1178567"/>
                    <a:pt x="368817" y="1178630"/>
                    <a:pt x="361302" y="1178630"/>
                  </a:cubicBezTo>
                  <a:cubicBezTo>
                    <a:pt x="266104" y="1178567"/>
                    <a:pt x="170906" y="1178567"/>
                    <a:pt x="75709" y="1178567"/>
                  </a:cubicBezTo>
                  <a:cubicBezTo>
                    <a:pt x="67692" y="1178567"/>
                    <a:pt x="59675" y="1178567"/>
                    <a:pt x="50406" y="1178567"/>
                  </a:cubicBezTo>
                  <a:cubicBezTo>
                    <a:pt x="49842" y="1169235"/>
                    <a:pt x="49028" y="1162596"/>
                    <a:pt x="49028" y="1155957"/>
                  </a:cubicBezTo>
                  <a:cubicBezTo>
                    <a:pt x="48965" y="1062137"/>
                    <a:pt x="48903" y="968255"/>
                    <a:pt x="49091" y="874435"/>
                  </a:cubicBezTo>
                  <a:cubicBezTo>
                    <a:pt x="49091" y="864289"/>
                    <a:pt x="49278" y="853516"/>
                    <a:pt x="52410" y="843997"/>
                  </a:cubicBezTo>
                  <a:cubicBezTo>
                    <a:pt x="61679" y="816126"/>
                    <a:pt x="81533" y="799968"/>
                    <a:pt x="111032" y="796648"/>
                  </a:cubicBezTo>
                  <a:cubicBezTo>
                    <a:pt x="118485" y="795834"/>
                    <a:pt x="126063" y="796022"/>
                    <a:pt x="133579" y="796022"/>
                  </a:cubicBezTo>
                  <a:cubicBezTo>
                    <a:pt x="697313" y="796022"/>
                    <a:pt x="1260984" y="795959"/>
                    <a:pt x="1824717" y="796147"/>
                  </a:cubicBezTo>
                  <a:cubicBezTo>
                    <a:pt x="1836931" y="796147"/>
                    <a:pt x="1849581" y="796711"/>
                    <a:pt x="1861231" y="799968"/>
                  </a:cubicBezTo>
                  <a:cubicBezTo>
                    <a:pt x="1887222" y="807421"/>
                    <a:pt x="1902442" y="826022"/>
                    <a:pt x="1907327" y="852389"/>
                  </a:cubicBezTo>
                  <a:cubicBezTo>
                    <a:pt x="1909080" y="861721"/>
                    <a:pt x="1909268" y="871491"/>
                    <a:pt x="1909268" y="881011"/>
                  </a:cubicBezTo>
                  <a:cubicBezTo>
                    <a:pt x="1909393" y="967315"/>
                    <a:pt x="1909393" y="1053620"/>
                    <a:pt x="1909268" y="1139924"/>
                  </a:cubicBezTo>
                  <a:cubicBezTo>
                    <a:pt x="1909268" y="1147941"/>
                    <a:pt x="1908329" y="1155957"/>
                    <a:pt x="1907765" y="1165477"/>
                  </a:cubicBezTo>
                  <a:cubicBezTo>
                    <a:pt x="1897494" y="1166041"/>
                    <a:pt x="1888788" y="1166855"/>
                    <a:pt x="1880083" y="1166855"/>
                  </a:cubicBezTo>
                  <a:cubicBezTo>
                    <a:pt x="1786951" y="1166980"/>
                    <a:pt x="1693758" y="1166918"/>
                    <a:pt x="1600627" y="1166980"/>
                  </a:cubicBezTo>
                  <a:cubicBezTo>
                    <a:pt x="1592422" y="1166980"/>
                    <a:pt x="1584093" y="1166855"/>
                    <a:pt x="1576013" y="1167983"/>
                  </a:cubicBezTo>
                  <a:cubicBezTo>
                    <a:pt x="1563988" y="1169673"/>
                    <a:pt x="1556410" y="1178692"/>
                    <a:pt x="1555847" y="1190279"/>
                  </a:cubicBezTo>
                  <a:cubicBezTo>
                    <a:pt x="1555282" y="1201803"/>
                    <a:pt x="1562172" y="1211573"/>
                    <a:pt x="1574197" y="1214141"/>
                  </a:cubicBezTo>
                  <a:cubicBezTo>
                    <a:pt x="1581462" y="1215707"/>
                    <a:pt x="1589166" y="1215456"/>
                    <a:pt x="1596682" y="1215456"/>
                  </a:cubicBezTo>
                  <a:cubicBezTo>
                    <a:pt x="1691190" y="1215519"/>
                    <a:pt x="1785699" y="1215519"/>
                    <a:pt x="1880270" y="1215519"/>
                  </a:cubicBezTo>
                  <a:cubicBezTo>
                    <a:pt x="1888413" y="1215519"/>
                    <a:pt x="1896554" y="1215519"/>
                    <a:pt x="1904070" y="1215519"/>
                  </a:cubicBezTo>
                  <a:cubicBezTo>
                    <a:pt x="1910333" y="1230613"/>
                    <a:pt x="1912274" y="1339652"/>
                    <a:pt x="1907014" y="1374224"/>
                  </a:cubicBezTo>
                  <a:cubicBezTo>
                    <a:pt x="1899686" y="1374537"/>
                    <a:pt x="1891795" y="1375163"/>
                    <a:pt x="1883903" y="1375163"/>
                  </a:cubicBezTo>
                  <a:cubicBezTo>
                    <a:pt x="1788016" y="1375225"/>
                    <a:pt x="1692130" y="1375163"/>
                    <a:pt x="1596243" y="1375225"/>
                  </a:cubicBezTo>
                  <a:cubicBezTo>
                    <a:pt x="1589416" y="1375225"/>
                    <a:pt x="1582402" y="1374975"/>
                    <a:pt x="1575763" y="1376228"/>
                  </a:cubicBezTo>
                  <a:cubicBezTo>
                    <a:pt x="1563863" y="1378482"/>
                    <a:pt x="1556347" y="1387877"/>
                    <a:pt x="1555972" y="1399213"/>
                  </a:cubicBezTo>
                  <a:cubicBezTo>
                    <a:pt x="1555408" y="1410862"/>
                    <a:pt x="1562235" y="1420319"/>
                    <a:pt x="1574510" y="1423138"/>
                  </a:cubicBezTo>
                  <a:close/>
                </a:path>
              </a:pathLst>
            </a:custGeom>
            <a:grpFill/>
            <a:ln w="6258" cap="flat">
              <a:noFill/>
              <a:prstDash val="solid"/>
              <a:miter/>
            </a:ln>
          </p:spPr>
          <p:txBody>
            <a:bodyPr rtlCol="0" anchor="ctr"/>
            <a:lstStyle/>
            <a:p>
              <a:endParaRPr lang="zh-CN" altLang="en-US"/>
            </a:p>
          </p:txBody>
        </p:sp>
        <p:sp>
          <p:nvSpPr>
            <p:cNvPr id="39" name="任意多边形: 形状 38"/>
            <p:cNvSpPr/>
            <p:nvPr/>
          </p:nvSpPr>
          <p:spPr>
            <a:xfrm>
              <a:off x="8367131" y="3342320"/>
              <a:ext cx="356623" cy="682226"/>
            </a:xfrm>
            <a:custGeom>
              <a:avLst/>
              <a:gdLst>
                <a:gd name="connsiteX0" fmla="*/ 147643 w 356623"/>
                <a:gd name="connsiteY0" fmla="*/ 3256 h 682226"/>
                <a:gd name="connsiteX1" fmla="*/ 7227 w 356623"/>
                <a:gd name="connsiteY1" fmla="*/ 131836 h 682226"/>
                <a:gd name="connsiteX2" fmla="*/ 64470 w 356623"/>
                <a:gd name="connsiteY2" fmla="*/ 314841 h 682226"/>
                <a:gd name="connsiteX3" fmla="*/ 76120 w 356623"/>
                <a:gd name="connsiteY3" fmla="*/ 341209 h 682226"/>
                <a:gd name="connsiteX4" fmla="*/ 75995 w 356623"/>
                <a:gd name="connsiteY4" fmla="*/ 458264 h 682226"/>
                <a:gd name="connsiteX5" fmla="*/ 75995 w 356623"/>
                <a:gd name="connsiteY5" fmla="*/ 567116 h 682226"/>
                <a:gd name="connsiteX6" fmla="*/ 75995 w 356623"/>
                <a:gd name="connsiteY6" fmla="*/ 569182 h 682226"/>
                <a:gd name="connsiteX7" fmla="*/ 78312 w 356623"/>
                <a:gd name="connsiteY7" fmla="*/ 597741 h 682226"/>
                <a:gd name="connsiteX8" fmla="*/ 175076 w 356623"/>
                <a:gd name="connsiteY8" fmla="*/ 682167 h 682226"/>
                <a:gd name="connsiteX9" fmla="*/ 278039 w 356623"/>
                <a:gd name="connsiteY9" fmla="*/ 602752 h 682226"/>
                <a:gd name="connsiteX10" fmla="*/ 281108 w 356623"/>
                <a:gd name="connsiteY10" fmla="*/ 570184 h 682226"/>
                <a:gd name="connsiteX11" fmla="*/ 281108 w 356623"/>
                <a:gd name="connsiteY11" fmla="*/ 340144 h 682226"/>
                <a:gd name="connsiteX12" fmla="*/ 291943 w 356623"/>
                <a:gd name="connsiteY12" fmla="*/ 315593 h 682226"/>
                <a:gd name="connsiteX13" fmla="*/ 356452 w 356623"/>
                <a:gd name="connsiteY13" fmla="*/ 169289 h 682226"/>
                <a:gd name="connsiteX14" fmla="*/ 147643 w 356623"/>
                <a:gd name="connsiteY14" fmla="*/ 3256 h 682226"/>
                <a:gd name="connsiteX15" fmla="*/ 253927 w 356623"/>
                <a:gd name="connsiteY15" fmla="*/ 284528 h 682226"/>
                <a:gd name="connsiteX16" fmla="*/ 243530 w 356623"/>
                <a:gd name="connsiteY16" fmla="*/ 291042 h 682226"/>
                <a:gd name="connsiteX17" fmla="*/ 232319 w 356623"/>
                <a:gd name="connsiteY17" fmla="*/ 310895 h 682226"/>
                <a:gd name="connsiteX18" fmla="*/ 232445 w 356623"/>
                <a:gd name="connsiteY18" fmla="*/ 374528 h 682226"/>
                <a:gd name="connsiteX19" fmla="*/ 232445 w 356623"/>
                <a:gd name="connsiteY19" fmla="*/ 559287 h 682226"/>
                <a:gd name="connsiteX20" fmla="*/ 232319 w 356623"/>
                <a:gd name="connsiteY20" fmla="*/ 577762 h 682226"/>
                <a:gd name="connsiteX21" fmla="*/ 177769 w 356623"/>
                <a:gd name="connsiteY21" fmla="*/ 634318 h 682226"/>
                <a:gd name="connsiteX22" fmla="*/ 125159 w 356623"/>
                <a:gd name="connsiteY22" fmla="*/ 577888 h 682226"/>
                <a:gd name="connsiteX23" fmla="*/ 125034 w 356623"/>
                <a:gd name="connsiteY23" fmla="*/ 477304 h 682226"/>
                <a:gd name="connsiteX24" fmla="*/ 125034 w 356623"/>
                <a:gd name="connsiteY24" fmla="*/ 446490 h 682226"/>
                <a:gd name="connsiteX25" fmla="*/ 125284 w 356623"/>
                <a:gd name="connsiteY25" fmla="*/ 315092 h 682226"/>
                <a:gd name="connsiteX26" fmla="*/ 110754 w 356623"/>
                <a:gd name="connsiteY26" fmla="*/ 288725 h 682226"/>
                <a:gd name="connsiteX27" fmla="*/ 52320 w 356623"/>
                <a:gd name="connsiteY27" fmla="*/ 147180 h 682226"/>
                <a:gd name="connsiteX28" fmla="*/ 168437 w 356623"/>
                <a:gd name="connsiteY28" fmla="*/ 49102 h 682226"/>
                <a:gd name="connsiteX29" fmla="*/ 300649 w 356623"/>
                <a:gd name="connsiteY29" fmla="*/ 133339 h 682226"/>
                <a:gd name="connsiteX30" fmla="*/ 253927 w 356623"/>
                <a:gd name="connsiteY30" fmla="*/ 284528 h 682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56623" h="682226">
                  <a:moveTo>
                    <a:pt x="147643" y="3256"/>
                  </a:moveTo>
                  <a:cubicBezTo>
                    <a:pt x="75744" y="17724"/>
                    <a:pt x="26579" y="60688"/>
                    <a:pt x="7227" y="131836"/>
                  </a:cubicBezTo>
                  <a:cubicBezTo>
                    <a:pt x="-12314" y="203673"/>
                    <a:pt x="8103" y="265739"/>
                    <a:pt x="64470" y="314841"/>
                  </a:cubicBezTo>
                  <a:cubicBezTo>
                    <a:pt x="73302" y="322545"/>
                    <a:pt x="76245" y="330248"/>
                    <a:pt x="76120" y="341209"/>
                  </a:cubicBezTo>
                  <a:cubicBezTo>
                    <a:pt x="75744" y="380227"/>
                    <a:pt x="75995" y="419246"/>
                    <a:pt x="75995" y="458264"/>
                  </a:cubicBezTo>
                  <a:cubicBezTo>
                    <a:pt x="75995" y="494527"/>
                    <a:pt x="75995" y="530853"/>
                    <a:pt x="75995" y="567116"/>
                  </a:cubicBezTo>
                  <a:cubicBezTo>
                    <a:pt x="75995" y="567804"/>
                    <a:pt x="75932" y="568493"/>
                    <a:pt x="75995" y="569182"/>
                  </a:cubicBezTo>
                  <a:cubicBezTo>
                    <a:pt x="76746" y="578702"/>
                    <a:pt x="76746" y="588347"/>
                    <a:pt x="78312" y="597741"/>
                  </a:cubicBezTo>
                  <a:cubicBezTo>
                    <a:pt x="86454" y="646593"/>
                    <a:pt x="125598" y="680539"/>
                    <a:pt x="175076" y="682167"/>
                  </a:cubicBezTo>
                  <a:cubicBezTo>
                    <a:pt x="225555" y="683796"/>
                    <a:pt x="267392" y="651791"/>
                    <a:pt x="278039" y="602752"/>
                  </a:cubicBezTo>
                  <a:cubicBezTo>
                    <a:pt x="280357" y="592168"/>
                    <a:pt x="281108" y="581082"/>
                    <a:pt x="281108" y="570184"/>
                  </a:cubicBezTo>
                  <a:cubicBezTo>
                    <a:pt x="281359" y="493525"/>
                    <a:pt x="281359" y="416866"/>
                    <a:pt x="281108" y="340144"/>
                  </a:cubicBezTo>
                  <a:cubicBezTo>
                    <a:pt x="281046" y="329873"/>
                    <a:pt x="283488" y="322607"/>
                    <a:pt x="291943" y="315593"/>
                  </a:cubicBezTo>
                  <a:cubicBezTo>
                    <a:pt x="337663" y="277702"/>
                    <a:pt x="358769" y="228662"/>
                    <a:pt x="356452" y="169289"/>
                  </a:cubicBezTo>
                  <a:cubicBezTo>
                    <a:pt x="352256" y="64008"/>
                    <a:pt x="250858" y="-17537"/>
                    <a:pt x="147643" y="3256"/>
                  </a:cubicBezTo>
                  <a:close/>
                  <a:moveTo>
                    <a:pt x="253927" y="284528"/>
                  </a:moveTo>
                  <a:cubicBezTo>
                    <a:pt x="250545" y="286846"/>
                    <a:pt x="247163" y="289288"/>
                    <a:pt x="243530" y="291042"/>
                  </a:cubicBezTo>
                  <a:cubicBezTo>
                    <a:pt x="235013" y="295050"/>
                    <a:pt x="232131" y="301626"/>
                    <a:pt x="232319" y="310895"/>
                  </a:cubicBezTo>
                  <a:cubicBezTo>
                    <a:pt x="232758" y="332127"/>
                    <a:pt x="232445" y="353296"/>
                    <a:pt x="232445" y="374528"/>
                  </a:cubicBezTo>
                  <a:cubicBezTo>
                    <a:pt x="232445" y="436093"/>
                    <a:pt x="232445" y="497721"/>
                    <a:pt x="232445" y="559287"/>
                  </a:cubicBezTo>
                  <a:cubicBezTo>
                    <a:pt x="232445" y="565424"/>
                    <a:pt x="232570" y="571625"/>
                    <a:pt x="232319" y="577762"/>
                  </a:cubicBezTo>
                  <a:cubicBezTo>
                    <a:pt x="231067" y="612209"/>
                    <a:pt x="209271" y="634819"/>
                    <a:pt x="177769" y="634318"/>
                  </a:cubicBezTo>
                  <a:cubicBezTo>
                    <a:pt x="147330" y="633816"/>
                    <a:pt x="125660" y="611082"/>
                    <a:pt x="125159" y="577888"/>
                  </a:cubicBezTo>
                  <a:cubicBezTo>
                    <a:pt x="124658" y="544381"/>
                    <a:pt x="125034" y="510811"/>
                    <a:pt x="125034" y="477304"/>
                  </a:cubicBezTo>
                  <a:cubicBezTo>
                    <a:pt x="125034" y="467032"/>
                    <a:pt x="125034" y="456761"/>
                    <a:pt x="125034" y="446490"/>
                  </a:cubicBezTo>
                  <a:cubicBezTo>
                    <a:pt x="125034" y="402711"/>
                    <a:pt x="124658" y="358870"/>
                    <a:pt x="125284" y="315092"/>
                  </a:cubicBezTo>
                  <a:cubicBezTo>
                    <a:pt x="125472" y="302691"/>
                    <a:pt x="121464" y="295426"/>
                    <a:pt x="110754" y="288725"/>
                  </a:cubicBezTo>
                  <a:cubicBezTo>
                    <a:pt x="60776" y="257221"/>
                    <a:pt x="38855" y="202858"/>
                    <a:pt x="52320" y="147180"/>
                  </a:cubicBezTo>
                  <a:cubicBezTo>
                    <a:pt x="65160" y="94320"/>
                    <a:pt x="112070" y="53611"/>
                    <a:pt x="168437" y="49102"/>
                  </a:cubicBezTo>
                  <a:cubicBezTo>
                    <a:pt x="226182" y="44530"/>
                    <a:pt x="278666" y="76471"/>
                    <a:pt x="300649" y="133339"/>
                  </a:cubicBezTo>
                  <a:cubicBezTo>
                    <a:pt x="321755" y="188141"/>
                    <a:pt x="301713" y="251710"/>
                    <a:pt x="253927" y="284528"/>
                  </a:cubicBezTo>
                  <a:close/>
                </a:path>
              </a:pathLst>
            </a:custGeom>
            <a:grpFill/>
            <a:ln w="6258" cap="flat">
              <a:noFill/>
              <a:prstDash val="solid"/>
              <a:miter/>
            </a:ln>
          </p:spPr>
          <p:txBody>
            <a:bodyPr rtlCol="0" anchor="ctr"/>
            <a:lstStyle/>
            <a:p>
              <a:endParaRPr lang="zh-CN" altLang="en-US"/>
            </a:p>
          </p:txBody>
        </p:sp>
      </p:grpSp>
      <p:sp>
        <p:nvSpPr>
          <p:cNvPr id="2" name="AutoShape 2"/>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pic>
        <p:nvPicPr>
          <p:cNvPr id="30" name="图片 29"/>
          <p:cNvPicPr>
            <a:picLocks noChangeAspect="1"/>
          </p:cNvPicPr>
          <p:nvPr/>
        </p:nvPicPr>
        <p:blipFill>
          <a:blip r:embed="rId2"/>
          <a:stretch>
            <a:fillRect/>
          </a:stretch>
        </p:blipFill>
        <p:spPr>
          <a:xfrm>
            <a:off x="7695542" y="3627781"/>
            <a:ext cx="3391563" cy="3015959"/>
          </a:xfrm>
          <a:prstGeom prst="rect">
            <a:avLst/>
          </a:prstGeom>
          <a:effectLst>
            <a:outerShdw blurRad="50800" dist="38100" dir="8100000" algn="tr" rotWithShape="0">
              <a:prstClr val="black">
                <a:alpha val="40000"/>
              </a:prstClr>
            </a:outerShdw>
          </a:effectLst>
        </p:spPr>
      </p:pic>
      <p:pic>
        <p:nvPicPr>
          <p:cNvPr id="26" name="图片 25"/>
          <p:cNvPicPr>
            <a:picLocks noChangeAspect="1"/>
          </p:cNvPicPr>
          <p:nvPr/>
        </p:nvPicPr>
        <p:blipFill rotWithShape="1">
          <a:blip r:embed="rId3"/>
          <a:srcRect l="1223" t="1441" b="1316"/>
          <a:stretch>
            <a:fillRect/>
          </a:stretch>
        </p:blipFill>
        <p:spPr>
          <a:xfrm>
            <a:off x="7695542" y="261615"/>
            <a:ext cx="3236005" cy="2986094"/>
          </a:xfrm>
          <a:prstGeom prst="rect">
            <a:avLst/>
          </a:prstGeom>
          <a:effectLst>
            <a:outerShdw blurRad="50800" dist="38100" dir="8100000" algn="tr" rotWithShape="0">
              <a:prstClr val="black">
                <a:alpha val="40000"/>
              </a:prstClr>
            </a:outerShdw>
          </a:effec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59:morph option="byObject"/>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rotWithShape="1">
          <a:blip r:embed="rId1"/>
          <a:srcRect l="46467"/>
          <a:stretch>
            <a:fillRect/>
          </a:stretch>
        </p:blipFill>
        <p:spPr>
          <a:xfrm>
            <a:off x="0" y="149214"/>
            <a:ext cx="514795" cy="963149"/>
          </a:xfrm>
          <a:prstGeom prst="rect">
            <a:avLst/>
          </a:prstGeom>
        </p:spPr>
      </p:pic>
      <p:sp>
        <p:nvSpPr>
          <p:cNvPr id="8" name="文本框 7"/>
          <p:cNvSpPr txBox="1"/>
          <p:nvPr/>
        </p:nvSpPr>
        <p:spPr>
          <a:xfrm>
            <a:off x="621786" y="369178"/>
            <a:ext cx="2055425" cy="523220"/>
          </a:xfrm>
          <a:prstGeom prst="rect">
            <a:avLst/>
          </a:prstGeom>
          <a:noFill/>
        </p:spPr>
        <p:txBody>
          <a:bodyPr wrap="square" rtlCol="0">
            <a:spAutoFit/>
          </a:bodyPr>
          <a:lstStyle/>
          <a:p>
            <a:r>
              <a:rPr lang="zh-CN" altLang="en-US" sz="2800" spc="300" dirty="0"/>
              <a:t>存储模型</a:t>
            </a:r>
            <a:endParaRPr lang="zh-CN" altLang="en-US" sz="2800" spc="300" dirty="0"/>
          </a:p>
        </p:txBody>
      </p:sp>
      <p:sp>
        <p:nvSpPr>
          <p:cNvPr id="6" name="矩形: 圆角 5"/>
          <p:cNvSpPr/>
          <p:nvPr/>
        </p:nvSpPr>
        <p:spPr>
          <a:xfrm>
            <a:off x="851015" y="1550021"/>
            <a:ext cx="5368810" cy="4545979"/>
          </a:xfrm>
          <a:prstGeom prst="roundRect">
            <a:avLst>
              <a:gd name="adj" fmla="val 1000"/>
            </a:avLst>
          </a:prstGeom>
          <a:solidFill>
            <a:schemeClr val="bg1">
              <a:lumMod val="100000"/>
            </a:schemeClr>
          </a:solidFill>
          <a:ln>
            <a:noFill/>
          </a:ln>
          <a:effectLst>
            <a:outerShdw blurRad="254000" sx="103000" sy="103000" algn="ctr" rotWithShape="0">
              <a:schemeClr val="accent5">
                <a:lumMod val="7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endParaRPr>
          </a:p>
        </p:txBody>
      </p:sp>
      <p:sp>
        <p:nvSpPr>
          <p:cNvPr id="20" name="矩形 19"/>
          <p:cNvSpPr/>
          <p:nvPr/>
        </p:nvSpPr>
        <p:spPr>
          <a:xfrm>
            <a:off x="1184788" y="1914641"/>
            <a:ext cx="2557986" cy="400110"/>
          </a:xfrm>
          <a:prstGeom prst="rect">
            <a:avLst/>
          </a:prstGeom>
        </p:spPr>
        <p:txBody>
          <a:bodyPr wrap="square">
            <a:spAutoFit/>
          </a:bodyPr>
          <a:lstStyle/>
          <a:p>
            <a:r>
              <a:rPr lang="zh-CN" altLang="en-US" sz="2000" dirty="0"/>
              <a:t>分布式数据库</a:t>
            </a:r>
            <a:endParaRPr lang="zh-CN" altLang="en-US" sz="2000" dirty="0"/>
          </a:p>
        </p:txBody>
      </p:sp>
      <p:cxnSp>
        <p:nvCxnSpPr>
          <p:cNvPr id="28" name="直接连接符 27"/>
          <p:cNvCxnSpPr/>
          <p:nvPr/>
        </p:nvCxnSpPr>
        <p:spPr>
          <a:xfrm>
            <a:off x="10338783" y="4957588"/>
            <a:ext cx="90487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a:off x="10338783" y="2685876"/>
            <a:ext cx="90487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10338783" y="3821732"/>
            <a:ext cx="90487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2" name="任意多边形: 形状 31"/>
          <p:cNvSpPr/>
          <p:nvPr/>
        </p:nvSpPr>
        <p:spPr>
          <a:xfrm>
            <a:off x="10537352" y="4198629"/>
            <a:ext cx="513025" cy="512956"/>
          </a:xfrm>
          <a:custGeom>
            <a:avLst/>
            <a:gdLst>
              <a:gd name="connsiteX0" fmla="*/ 1 w 2072432"/>
              <a:gd name="connsiteY0" fmla="*/ 1035792 h 2072153"/>
              <a:gd name="connsiteX1" fmla="*/ 1040914 w 2072432"/>
              <a:gd name="connsiteY1" fmla="*/ 15 h 2072153"/>
              <a:gd name="connsiteX2" fmla="*/ 2072432 w 2072432"/>
              <a:gd name="connsiteY2" fmla="*/ 1037483 h 2072153"/>
              <a:gd name="connsiteX3" fmla="*/ 1042292 w 2072432"/>
              <a:gd name="connsiteY3" fmla="*/ 2072133 h 2072153"/>
              <a:gd name="connsiteX4" fmla="*/ 1 w 2072432"/>
              <a:gd name="connsiteY4" fmla="*/ 1035792 h 2072153"/>
              <a:gd name="connsiteX5" fmla="*/ 1303585 w 2072432"/>
              <a:gd name="connsiteY5" fmla="*/ 1981132 h 2072153"/>
              <a:gd name="connsiteX6" fmla="*/ 1337217 w 2072432"/>
              <a:gd name="connsiteY6" fmla="*/ 1974806 h 2072153"/>
              <a:gd name="connsiteX7" fmla="*/ 1874396 w 2072432"/>
              <a:gd name="connsiteY7" fmla="*/ 1554620 h 2072153"/>
              <a:gd name="connsiteX8" fmla="*/ 1881974 w 2072432"/>
              <a:gd name="connsiteY8" fmla="*/ 1539088 h 2072153"/>
              <a:gd name="connsiteX9" fmla="*/ 1554982 w 2072432"/>
              <a:gd name="connsiteY9" fmla="*/ 1539088 h 2072153"/>
              <a:gd name="connsiteX10" fmla="*/ 1547655 w 2072432"/>
              <a:gd name="connsiteY10" fmla="*/ 1565330 h 2072153"/>
              <a:gd name="connsiteX11" fmla="*/ 1463730 w 2072432"/>
              <a:gd name="connsiteY11" fmla="*/ 1783346 h 2072153"/>
              <a:gd name="connsiteX12" fmla="*/ 1303585 w 2072432"/>
              <a:gd name="connsiteY12" fmla="*/ 1981633 h 2072153"/>
              <a:gd name="connsiteX13" fmla="*/ 1303898 w 2072432"/>
              <a:gd name="connsiteY13" fmla="*/ 1982447 h 2072153"/>
              <a:gd name="connsiteX14" fmla="*/ 1303585 w 2072432"/>
              <a:gd name="connsiteY14" fmla="*/ 1981132 h 2072153"/>
              <a:gd name="connsiteX15" fmla="*/ 802920 w 2072432"/>
              <a:gd name="connsiteY15" fmla="*/ 79493 h 2072153"/>
              <a:gd name="connsiteX16" fmla="*/ 782815 w 2072432"/>
              <a:gd name="connsiteY16" fmla="*/ 83063 h 2072153"/>
              <a:gd name="connsiteX17" fmla="*/ 195157 w 2072432"/>
              <a:gd name="connsiteY17" fmla="*/ 522351 h 2072153"/>
              <a:gd name="connsiteX18" fmla="*/ 190397 w 2072432"/>
              <a:gd name="connsiteY18" fmla="*/ 533812 h 2072153"/>
              <a:gd name="connsiteX19" fmla="*/ 541251 w 2072432"/>
              <a:gd name="connsiteY19" fmla="*/ 533812 h 2072153"/>
              <a:gd name="connsiteX20" fmla="*/ 547138 w 2072432"/>
              <a:gd name="connsiteY20" fmla="*/ 513645 h 2072153"/>
              <a:gd name="connsiteX21" fmla="*/ 610645 w 2072432"/>
              <a:gd name="connsiteY21" fmla="*/ 333834 h 2072153"/>
              <a:gd name="connsiteX22" fmla="*/ 796844 w 2072432"/>
              <a:gd name="connsiteY22" fmla="*/ 86946 h 2072153"/>
              <a:gd name="connsiteX23" fmla="*/ 802606 w 2072432"/>
              <a:gd name="connsiteY23" fmla="*/ 79180 h 2072153"/>
              <a:gd name="connsiteX24" fmla="*/ 805174 w 2072432"/>
              <a:gd name="connsiteY24" fmla="*/ 77489 h 2072153"/>
              <a:gd name="connsiteX25" fmla="*/ 802920 w 2072432"/>
              <a:gd name="connsiteY25" fmla="*/ 79493 h 2072153"/>
              <a:gd name="connsiteX26" fmla="*/ 1022939 w 2072432"/>
              <a:gd name="connsiteY26" fmla="*/ 586233 h 2072153"/>
              <a:gd name="connsiteX27" fmla="*/ 582336 w 2072432"/>
              <a:gd name="connsiteY27" fmla="*/ 586233 h 2072153"/>
              <a:gd name="connsiteX28" fmla="*/ 542817 w 2072432"/>
              <a:gd name="connsiteY28" fmla="*/ 1010114 h 2072153"/>
              <a:gd name="connsiteX29" fmla="*/ 1022939 w 2072432"/>
              <a:gd name="connsiteY29" fmla="*/ 1008110 h 2072153"/>
              <a:gd name="connsiteX30" fmla="*/ 1022939 w 2072432"/>
              <a:gd name="connsiteY30" fmla="*/ 586233 h 2072153"/>
              <a:gd name="connsiteX31" fmla="*/ 582775 w 2072432"/>
              <a:gd name="connsiteY31" fmla="*/ 1486604 h 2072153"/>
              <a:gd name="connsiteX32" fmla="*/ 1022250 w 2072432"/>
              <a:gd name="connsiteY32" fmla="*/ 1484725 h 2072153"/>
              <a:gd name="connsiteX33" fmla="*/ 1020622 w 2072432"/>
              <a:gd name="connsiteY33" fmla="*/ 1062911 h 2072153"/>
              <a:gd name="connsiteX34" fmla="*/ 541063 w 2072432"/>
              <a:gd name="connsiteY34" fmla="*/ 1064352 h 2072153"/>
              <a:gd name="connsiteX35" fmla="*/ 582775 w 2072432"/>
              <a:gd name="connsiteY35" fmla="*/ 1486604 h 2072153"/>
              <a:gd name="connsiteX36" fmla="*/ 1074860 w 2072432"/>
              <a:gd name="connsiteY36" fmla="*/ 1010365 h 2072153"/>
              <a:gd name="connsiteX37" fmla="*/ 1556109 w 2072432"/>
              <a:gd name="connsiteY37" fmla="*/ 1010365 h 2072153"/>
              <a:gd name="connsiteX38" fmla="*/ 1514085 w 2072432"/>
              <a:gd name="connsiteY38" fmla="*/ 586296 h 2072153"/>
              <a:gd name="connsiteX39" fmla="*/ 1074860 w 2072432"/>
              <a:gd name="connsiteY39" fmla="*/ 586296 h 2072153"/>
              <a:gd name="connsiteX40" fmla="*/ 1074860 w 2072432"/>
              <a:gd name="connsiteY40" fmla="*/ 1010365 h 2072153"/>
              <a:gd name="connsiteX41" fmla="*/ 1076300 w 2072432"/>
              <a:gd name="connsiteY41" fmla="*/ 1061972 h 2072153"/>
              <a:gd name="connsiteX42" fmla="*/ 1077177 w 2072432"/>
              <a:gd name="connsiteY42" fmla="*/ 1486541 h 2072153"/>
              <a:gd name="connsiteX43" fmla="*/ 1514711 w 2072432"/>
              <a:gd name="connsiteY43" fmla="*/ 1486541 h 2072153"/>
              <a:gd name="connsiteX44" fmla="*/ 1554982 w 2072432"/>
              <a:gd name="connsiteY44" fmla="*/ 1061972 h 2072153"/>
              <a:gd name="connsiteX45" fmla="*/ 1076300 w 2072432"/>
              <a:gd name="connsiteY45" fmla="*/ 1061972 h 2072153"/>
              <a:gd name="connsiteX46" fmla="*/ 489142 w 2072432"/>
              <a:gd name="connsiteY46" fmla="*/ 1010427 h 2072153"/>
              <a:gd name="connsiteX47" fmla="*/ 530228 w 2072432"/>
              <a:gd name="connsiteY47" fmla="*/ 586108 h 2072153"/>
              <a:gd name="connsiteX48" fmla="*/ 158894 w 2072432"/>
              <a:gd name="connsiteY48" fmla="*/ 586108 h 2072153"/>
              <a:gd name="connsiteX49" fmla="*/ 50919 w 2072432"/>
              <a:gd name="connsiteY49" fmla="*/ 1010427 h 2072153"/>
              <a:gd name="connsiteX50" fmla="*/ 489142 w 2072432"/>
              <a:gd name="connsiteY50" fmla="*/ 1010427 h 2072153"/>
              <a:gd name="connsiteX51" fmla="*/ 51859 w 2072432"/>
              <a:gd name="connsiteY51" fmla="*/ 1062285 h 2072153"/>
              <a:gd name="connsiteX52" fmla="*/ 51233 w 2072432"/>
              <a:gd name="connsiteY52" fmla="*/ 1075124 h 2072153"/>
              <a:gd name="connsiteX53" fmla="*/ 55053 w 2072432"/>
              <a:gd name="connsiteY53" fmla="*/ 1132431 h 2072153"/>
              <a:gd name="connsiteX54" fmla="*/ 152506 w 2072432"/>
              <a:gd name="connsiteY54" fmla="*/ 1473890 h 2072153"/>
              <a:gd name="connsiteX55" fmla="*/ 176180 w 2072432"/>
              <a:gd name="connsiteY55" fmla="*/ 1488295 h 2072153"/>
              <a:gd name="connsiteX56" fmla="*/ 515134 w 2072432"/>
              <a:gd name="connsiteY56" fmla="*/ 1487982 h 2072153"/>
              <a:gd name="connsiteX57" fmla="*/ 530165 w 2072432"/>
              <a:gd name="connsiteY57" fmla="*/ 1485853 h 2072153"/>
              <a:gd name="connsiteX58" fmla="*/ 488955 w 2072432"/>
              <a:gd name="connsiteY58" fmla="*/ 1062285 h 2072153"/>
              <a:gd name="connsiteX59" fmla="*/ 51859 w 2072432"/>
              <a:gd name="connsiteY59" fmla="*/ 1062285 h 2072153"/>
              <a:gd name="connsiteX60" fmla="*/ 1609032 w 2072432"/>
              <a:gd name="connsiteY60" fmla="*/ 1008861 h 2072153"/>
              <a:gd name="connsiteX61" fmla="*/ 2021639 w 2072432"/>
              <a:gd name="connsiteY61" fmla="*/ 1007922 h 2072153"/>
              <a:gd name="connsiteX62" fmla="*/ 1913540 w 2072432"/>
              <a:gd name="connsiteY62" fmla="*/ 586108 h 2072153"/>
              <a:gd name="connsiteX63" fmla="*/ 1566757 w 2072432"/>
              <a:gd name="connsiteY63" fmla="*/ 586108 h 2072153"/>
              <a:gd name="connsiteX64" fmla="*/ 1609032 w 2072432"/>
              <a:gd name="connsiteY64" fmla="*/ 1008861 h 2072153"/>
              <a:gd name="connsiteX65" fmla="*/ 2021702 w 2072432"/>
              <a:gd name="connsiteY65" fmla="*/ 1064352 h 2072153"/>
              <a:gd name="connsiteX66" fmla="*/ 1608969 w 2072432"/>
              <a:gd name="connsiteY66" fmla="*/ 1064665 h 2072153"/>
              <a:gd name="connsiteX67" fmla="*/ 1567007 w 2072432"/>
              <a:gd name="connsiteY67" fmla="*/ 1485289 h 2072153"/>
              <a:gd name="connsiteX68" fmla="*/ 1575274 w 2072432"/>
              <a:gd name="connsiteY68" fmla="*/ 1487731 h 2072153"/>
              <a:gd name="connsiteX69" fmla="*/ 1901891 w 2072432"/>
              <a:gd name="connsiteY69" fmla="*/ 1488233 h 2072153"/>
              <a:gd name="connsiteX70" fmla="*/ 1918613 w 2072432"/>
              <a:gd name="connsiteY70" fmla="*/ 1476208 h 2072153"/>
              <a:gd name="connsiteX71" fmla="*/ 2019072 w 2072432"/>
              <a:gd name="connsiteY71" fmla="*/ 1116773 h 2072153"/>
              <a:gd name="connsiteX72" fmla="*/ 2021702 w 2072432"/>
              <a:gd name="connsiteY72" fmla="*/ 1064352 h 2072153"/>
              <a:gd name="connsiteX73" fmla="*/ 1023064 w 2072432"/>
              <a:gd name="connsiteY73" fmla="*/ 50558 h 2072153"/>
              <a:gd name="connsiteX74" fmla="*/ 996447 w 2072432"/>
              <a:gd name="connsiteY74" fmla="*/ 52499 h 2072153"/>
              <a:gd name="connsiteX75" fmla="*/ 859099 w 2072432"/>
              <a:gd name="connsiteY75" fmla="*/ 104106 h 2072153"/>
              <a:gd name="connsiteX76" fmla="*/ 716991 w 2072432"/>
              <a:gd name="connsiteY76" fmla="*/ 244523 h 2072153"/>
              <a:gd name="connsiteX77" fmla="*/ 596866 w 2072432"/>
              <a:gd name="connsiteY77" fmla="*/ 519657 h 2072153"/>
              <a:gd name="connsiteX78" fmla="*/ 595050 w 2072432"/>
              <a:gd name="connsiteY78" fmla="*/ 532998 h 2072153"/>
              <a:gd name="connsiteX79" fmla="*/ 1023064 w 2072432"/>
              <a:gd name="connsiteY79" fmla="*/ 531244 h 2072153"/>
              <a:gd name="connsiteX80" fmla="*/ 1023064 w 2072432"/>
              <a:gd name="connsiteY80" fmla="*/ 50558 h 2072153"/>
              <a:gd name="connsiteX81" fmla="*/ 1022814 w 2072432"/>
              <a:gd name="connsiteY81" fmla="*/ 1541280 h 2072153"/>
              <a:gd name="connsiteX82" fmla="*/ 594424 w 2072432"/>
              <a:gd name="connsiteY82" fmla="*/ 1540466 h 2072153"/>
              <a:gd name="connsiteX83" fmla="*/ 598933 w 2072432"/>
              <a:gd name="connsiteY83" fmla="*/ 1560195 h 2072153"/>
              <a:gd name="connsiteX84" fmla="*/ 648724 w 2072432"/>
              <a:gd name="connsiteY84" fmla="*/ 1701425 h 2072153"/>
              <a:gd name="connsiteX85" fmla="*/ 768160 w 2072432"/>
              <a:gd name="connsiteY85" fmla="*/ 1891884 h 2072153"/>
              <a:gd name="connsiteX86" fmla="*/ 1007031 w 2072432"/>
              <a:gd name="connsiteY86" fmla="*/ 2020651 h 2072153"/>
              <a:gd name="connsiteX87" fmla="*/ 1022814 w 2072432"/>
              <a:gd name="connsiteY87" fmla="*/ 2020714 h 2072153"/>
              <a:gd name="connsiteX88" fmla="*/ 1022814 w 2072432"/>
              <a:gd name="connsiteY88" fmla="*/ 1541280 h 2072153"/>
              <a:gd name="connsiteX89" fmla="*/ 1502122 w 2072432"/>
              <a:gd name="connsiteY89" fmla="*/ 533687 h 2072153"/>
              <a:gd name="connsiteX90" fmla="*/ 1498678 w 2072432"/>
              <a:gd name="connsiteY90" fmla="*/ 515900 h 2072153"/>
              <a:gd name="connsiteX91" fmla="*/ 1450390 w 2072432"/>
              <a:gd name="connsiteY91" fmla="*/ 376422 h 2072153"/>
              <a:gd name="connsiteX92" fmla="*/ 1320119 w 2072432"/>
              <a:gd name="connsiteY92" fmla="*/ 171434 h 2072153"/>
              <a:gd name="connsiteX93" fmla="*/ 1128283 w 2072432"/>
              <a:gd name="connsiteY93" fmla="*/ 58324 h 2072153"/>
              <a:gd name="connsiteX94" fmla="*/ 1076488 w 2072432"/>
              <a:gd name="connsiteY94" fmla="*/ 52061 h 2072153"/>
              <a:gd name="connsiteX95" fmla="*/ 1077052 w 2072432"/>
              <a:gd name="connsiteY95" fmla="*/ 533749 h 2072153"/>
              <a:gd name="connsiteX96" fmla="*/ 1502122 w 2072432"/>
              <a:gd name="connsiteY96" fmla="*/ 533687 h 2072153"/>
              <a:gd name="connsiteX97" fmla="*/ 1076300 w 2072432"/>
              <a:gd name="connsiteY97" fmla="*/ 1538838 h 2072153"/>
              <a:gd name="connsiteX98" fmla="*/ 1077427 w 2072432"/>
              <a:gd name="connsiteY98" fmla="*/ 2020651 h 2072153"/>
              <a:gd name="connsiteX99" fmla="*/ 1147573 w 2072432"/>
              <a:gd name="connsiteY99" fmla="*/ 2008564 h 2072153"/>
              <a:gd name="connsiteX100" fmla="*/ 1352311 w 2072432"/>
              <a:gd name="connsiteY100" fmla="*/ 1864264 h 2072153"/>
              <a:gd name="connsiteX101" fmla="*/ 1500494 w 2072432"/>
              <a:gd name="connsiteY101" fmla="*/ 1551364 h 2072153"/>
              <a:gd name="connsiteX102" fmla="*/ 1500619 w 2072432"/>
              <a:gd name="connsiteY102" fmla="*/ 1538900 h 2072153"/>
              <a:gd name="connsiteX103" fmla="*/ 1076300 w 2072432"/>
              <a:gd name="connsiteY103" fmla="*/ 1538838 h 2072153"/>
              <a:gd name="connsiteX104" fmla="*/ 188768 w 2072432"/>
              <a:gd name="connsiteY104" fmla="*/ 1539088 h 2072153"/>
              <a:gd name="connsiteX105" fmla="*/ 451377 w 2072432"/>
              <a:gd name="connsiteY105" fmla="*/ 1829441 h 2072153"/>
              <a:gd name="connsiteX106" fmla="*/ 802794 w 2072432"/>
              <a:gd name="connsiteY106" fmla="*/ 1992530 h 2072153"/>
              <a:gd name="connsiteX107" fmla="*/ 792836 w 2072432"/>
              <a:gd name="connsiteY107" fmla="*/ 1982071 h 2072153"/>
              <a:gd name="connsiteX108" fmla="*/ 711041 w 2072432"/>
              <a:gd name="connsiteY108" fmla="*/ 1901529 h 2072153"/>
              <a:gd name="connsiteX109" fmla="*/ 568307 w 2072432"/>
              <a:gd name="connsiteY109" fmla="*/ 1628336 h 2072153"/>
              <a:gd name="connsiteX110" fmla="*/ 541439 w 2072432"/>
              <a:gd name="connsiteY110" fmla="*/ 1539151 h 2072153"/>
              <a:gd name="connsiteX111" fmla="*/ 188768 w 2072432"/>
              <a:gd name="connsiteY111" fmla="*/ 1539088 h 2072153"/>
              <a:gd name="connsiteX112" fmla="*/ 1885356 w 2072432"/>
              <a:gd name="connsiteY112" fmla="*/ 534188 h 2072153"/>
              <a:gd name="connsiteX113" fmla="*/ 1306090 w 2072432"/>
              <a:gd name="connsiteY113" fmla="*/ 87447 h 2072153"/>
              <a:gd name="connsiteX114" fmla="*/ 1306466 w 2072432"/>
              <a:gd name="connsiteY114" fmla="*/ 91330 h 2072153"/>
              <a:gd name="connsiteX115" fmla="*/ 1313793 w 2072432"/>
              <a:gd name="connsiteY115" fmla="*/ 98407 h 2072153"/>
              <a:gd name="connsiteX116" fmla="*/ 1437300 w 2072432"/>
              <a:gd name="connsiteY116" fmla="*/ 243020 h 2072153"/>
              <a:gd name="connsiteX117" fmla="*/ 1547655 w 2072432"/>
              <a:gd name="connsiteY117" fmla="*/ 507257 h 2072153"/>
              <a:gd name="connsiteX118" fmla="*/ 1555859 w 2072432"/>
              <a:gd name="connsiteY118" fmla="*/ 534250 h 2072153"/>
              <a:gd name="connsiteX119" fmla="*/ 1885356 w 2072432"/>
              <a:gd name="connsiteY119" fmla="*/ 534188 h 2072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2072432" h="2072153">
                <a:moveTo>
                  <a:pt x="1" y="1035792"/>
                </a:moveTo>
                <a:cubicBezTo>
                  <a:pt x="1" y="464230"/>
                  <a:pt x="463527" y="-3054"/>
                  <a:pt x="1040914" y="15"/>
                </a:cubicBezTo>
                <a:cubicBezTo>
                  <a:pt x="1608343" y="3021"/>
                  <a:pt x="2073059" y="460221"/>
                  <a:pt x="2072432" y="1037483"/>
                </a:cubicBezTo>
                <a:cubicBezTo>
                  <a:pt x="2071806" y="1604474"/>
                  <a:pt x="1619366" y="2068563"/>
                  <a:pt x="1042292" y="2072133"/>
                </a:cubicBezTo>
                <a:cubicBezTo>
                  <a:pt x="449373" y="2075766"/>
                  <a:pt x="-876" y="1596019"/>
                  <a:pt x="1" y="1035792"/>
                </a:cubicBezTo>
                <a:close/>
                <a:moveTo>
                  <a:pt x="1303585" y="1981132"/>
                </a:moveTo>
                <a:cubicBezTo>
                  <a:pt x="1314796" y="1979065"/>
                  <a:pt x="1326508" y="1978313"/>
                  <a:pt x="1337217" y="1974806"/>
                </a:cubicBezTo>
                <a:cubicBezTo>
                  <a:pt x="1566444" y="1898961"/>
                  <a:pt x="1745566" y="1758857"/>
                  <a:pt x="1874396" y="1554620"/>
                </a:cubicBezTo>
                <a:cubicBezTo>
                  <a:pt x="1877152" y="1550236"/>
                  <a:pt x="1878968" y="1545289"/>
                  <a:pt x="1881974" y="1539088"/>
                </a:cubicBezTo>
                <a:cubicBezTo>
                  <a:pt x="1771933" y="1539088"/>
                  <a:pt x="1664084" y="1539088"/>
                  <a:pt x="1554982" y="1539088"/>
                </a:cubicBezTo>
                <a:cubicBezTo>
                  <a:pt x="1552352" y="1548357"/>
                  <a:pt x="1549909" y="1556813"/>
                  <a:pt x="1547655" y="1565330"/>
                </a:cubicBezTo>
                <a:cubicBezTo>
                  <a:pt x="1527237" y="1640925"/>
                  <a:pt x="1500619" y="1714140"/>
                  <a:pt x="1463730" y="1783346"/>
                </a:cubicBezTo>
                <a:cubicBezTo>
                  <a:pt x="1423020" y="1859629"/>
                  <a:pt x="1372478" y="1928084"/>
                  <a:pt x="1303585" y="1981633"/>
                </a:cubicBezTo>
                <a:lnTo>
                  <a:pt x="1303898" y="1982447"/>
                </a:lnTo>
                <a:cubicBezTo>
                  <a:pt x="1303835" y="1982447"/>
                  <a:pt x="1303585" y="1981132"/>
                  <a:pt x="1303585" y="1981132"/>
                </a:cubicBezTo>
                <a:close/>
                <a:moveTo>
                  <a:pt x="802920" y="79493"/>
                </a:moveTo>
                <a:cubicBezTo>
                  <a:pt x="796218" y="80620"/>
                  <a:pt x="789329" y="81246"/>
                  <a:pt x="782815" y="83063"/>
                </a:cubicBezTo>
                <a:cubicBezTo>
                  <a:pt x="530228" y="153584"/>
                  <a:pt x="334509" y="300327"/>
                  <a:pt x="195157" y="522351"/>
                </a:cubicBezTo>
                <a:cubicBezTo>
                  <a:pt x="193153" y="525545"/>
                  <a:pt x="192150" y="529428"/>
                  <a:pt x="190397" y="533812"/>
                </a:cubicBezTo>
                <a:cubicBezTo>
                  <a:pt x="308204" y="533812"/>
                  <a:pt x="424383" y="533812"/>
                  <a:pt x="541251" y="533812"/>
                </a:cubicBezTo>
                <a:cubicBezTo>
                  <a:pt x="543380" y="526547"/>
                  <a:pt x="545447" y="520158"/>
                  <a:pt x="547138" y="513645"/>
                </a:cubicBezTo>
                <a:cubicBezTo>
                  <a:pt x="563359" y="451954"/>
                  <a:pt x="583902" y="391767"/>
                  <a:pt x="610645" y="333834"/>
                </a:cubicBezTo>
                <a:cubicBezTo>
                  <a:pt x="654799" y="238072"/>
                  <a:pt x="712732" y="152645"/>
                  <a:pt x="796844" y="86946"/>
                </a:cubicBezTo>
                <a:cubicBezTo>
                  <a:pt x="799287" y="85004"/>
                  <a:pt x="800727" y="81810"/>
                  <a:pt x="802606" y="79180"/>
                </a:cubicBezTo>
                <a:cubicBezTo>
                  <a:pt x="803483" y="78616"/>
                  <a:pt x="804297" y="78052"/>
                  <a:pt x="805174" y="77489"/>
                </a:cubicBezTo>
                <a:cubicBezTo>
                  <a:pt x="804423" y="78115"/>
                  <a:pt x="803671" y="78804"/>
                  <a:pt x="802920" y="79493"/>
                </a:cubicBezTo>
                <a:close/>
                <a:moveTo>
                  <a:pt x="1022939" y="586233"/>
                </a:moveTo>
                <a:cubicBezTo>
                  <a:pt x="874318" y="586233"/>
                  <a:pt x="728077" y="586233"/>
                  <a:pt x="582336" y="586233"/>
                </a:cubicBezTo>
                <a:cubicBezTo>
                  <a:pt x="555969" y="669156"/>
                  <a:pt x="529226" y="963141"/>
                  <a:pt x="542817" y="1010114"/>
                </a:cubicBezTo>
                <a:cubicBezTo>
                  <a:pt x="577013" y="1014060"/>
                  <a:pt x="1007720" y="1012431"/>
                  <a:pt x="1022939" y="1008110"/>
                </a:cubicBezTo>
                <a:cubicBezTo>
                  <a:pt x="1022939" y="868131"/>
                  <a:pt x="1022939" y="727965"/>
                  <a:pt x="1022939" y="586233"/>
                </a:cubicBezTo>
                <a:close/>
                <a:moveTo>
                  <a:pt x="582775" y="1486604"/>
                </a:moveTo>
                <a:cubicBezTo>
                  <a:pt x="621605" y="1490675"/>
                  <a:pt x="1007470" y="1488921"/>
                  <a:pt x="1022250" y="1484725"/>
                </a:cubicBezTo>
                <a:cubicBezTo>
                  <a:pt x="1026196" y="1455477"/>
                  <a:pt x="1024756" y="1077066"/>
                  <a:pt x="1020622" y="1062911"/>
                </a:cubicBezTo>
                <a:cubicBezTo>
                  <a:pt x="993754" y="1059028"/>
                  <a:pt x="555906" y="1060343"/>
                  <a:pt x="541063" y="1064352"/>
                </a:cubicBezTo>
                <a:cubicBezTo>
                  <a:pt x="530040" y="1124790"/>
                  <a:pt x="559351" y="1424037"/>
                  <a:pt x="582775" y="1486604"/>
                </a:cubicBezTo>
                <a:close/>
                <a:moveTo>
                  <a:pt x="1074860" y="1010365"/>
                </a:moveTo>
                <a:cubicBezTo>
                  <a:pt x="1236696" y="1010365"/>
                  <a:pt x="1396465" y="1010365"/>
                  <a:pt x="1556109" y="1010365"/>
                </a:cubicBezTo>
                <a:cubicBezTo>
                  <a:pt x="1564377" y="939029"/>
                  <a:pt x="1540264" y="659009"/>
                  <a:pt x="1514085" y="586296"/>
                </a:cubicBezTo>
                <a:cubicBezTo>
                  <a:pt x="1368157" y="586296"/>
                  <a:pt x="1222041" y="586296"/>
                  <a:pt x="1074860" y="586296"/>
                </a:cubicBezTo>
                <a:cubicBezTo>
                  <a:pt x="1074860" y="727903"/>
                  <a:pt x="1074860" y="868006"/>
                  <a:pt x="1074860" y="1010365"/>
                </a:cubicBezTo>
                <a:close/>
                <a:moveTo>
                  <a:pt x="1076300" y="1061972"/>
                </a:moveTo>
                <a:cubicBezTo>
                  <a:pt x="1071979" y="1088464"/>
                  <a:pt x="1073043" y="1470821"/>
                  <a:pt x="1077177" y="1486541"/>
                </a:cubicBezTo>
                <a:cubicBezTo>
                  <a:pt x="1223042" y="1486541"/>
                  <a:pt x="1369096" y="1486541"/>
                  <a:pt x="1514711" y="1486541"/>
                </a:cubicBezTo>
                <a:cubicBezTo>
                  <a:pt x="1542018" y="1397231"/>
                  <a:pt x="1566882" y="1106690"/>
                  <a:pt x="1554982" y="1061972"/>
                </a:cubicBezTo>
                <a:cubicBezTo>
                  <a:pt x="1395839" y="1061972"/>
                  <a:pt x="1236571" y="1061972"/>
                  <a:pt x="1076300" y="1061972"/>
                </a:cubicBezTo>
                <a:close/>
                <a:moveTo>
                  <a:pt x="489142" y="1010427"/>
                </a:moveTo>
                <a:cubicBezTo>
                  <a:pt x="488015" y="867442"/>
                  <a:pt x="502984" y="726901"/>
                  <a:pt x="530228" y="586108"/>
                </a:cubicBezTo>
                <a:cubicBezTo>
                  <a:pt x="405531" y="586108"/>
                  <a:pt x="282526" y="586108"/>
                  <a:pt x="158894" y="586108"/>
                </a:cubicBezTo>
                <a:cubicBezTo>
                  <a:pt x="90690" y="719197"/>
                  <a:pt x="54051" y="859802"/>
                  <a:pt x="50919" y="1010427"/>
                </a:cubicBezTo>
                <a:cubicBezTo>
                  <a:pt x="197912" y="1010427"/>
                  <a:pt x="342087" y="1010427"/>
                  <a:pt x="489142" y="1010427"/>
                </a:cubicBezTo>
                <a:close/>
                <a:moveTo>
                  <a:pt x="51859" y="1062285"/>
                </a:moveTo>
                <a:cubicBezTo>
                  <a:pt x="51546" y="1068423"/>
                  <a:pt x="50982" y="1071805"/>
                  <a:pt x="51233" y="1075124"/>
                </a:cubicBezTo>
                <a:cubicBezTo>
                  <a:pt x="52423" y="1094226"/>
                  <a:pt x="53362" y="1113391"/>
                  <a:pt x="55053" y="1132431"/>
                </a:cubicBezTo>
                <a:cubicBezTo>
                  <a:pt x="65825" y="1252430"/>
                  <a:pt x="99270" y="1365916"/>
                  <a:pt x="152506" y="1473890"/>
                </a:cubicBezTo>
                <a:cubicBezTo>
                  <a:pt x="157892" y="1484788"/>
                  <a:pt x="164405" y="1488295"/>
                  <a:pt x="176180" y="1488295"/>
                </a:cubicBezTo>
                <a:cubicBezTo>
                  <a:pt x="289165" y="1487919"/>
                  <a:pt x="402149" y="1488107"/>
                  <a:pt x="515134" y="1487982"/>
                </a:cubicBezTo>
                <a:cubicBezTo>
                  <a:pt x="519581" y="1487982"/>
                  <a:pt x="524028" y="1486730"/>
                  <a:pt x="530165" y="1485853"/>
                </a:cubicBezTo>
                <a:cubicBezTo>
                  <a:pt x="502796" y="1345373"/>
                  <a:pt x="488266" y="1204894"/>
                  <a:pt x="488955" y="1062285"/>
                </a:cubicBezTo>
                <a:cubicBezTo>
                  <a:pt x="341899" y="1062285"/>
                  <a:pt x="197724" y="1062285"/>
                  <a:pt x="51859" y="1062285"/>
                </a:cubicBezTo>
                <a:close/>
                <a:moveTo>
                  <a:pt x="1609032" y="1008861"/>
                </a:moveTo>
                <a:cubicBezTo>
                  <a:pt x="1634711" y="1013371"/>
                  <a:pt x="2006045" y="1012431"/>
                  <a:pt x="2021639" y="1007922"/>
                </a:cubicBezTo>
                <a:cubicBezTo>
                  <a:pt x="2017819" y="858737"/>
                  <a:pt x="1981994" y="717756"/>
                  <a:pt x="1913540" y="586108"/>
                </a:cubicBezTo>
                <a:cubicBezTo>
                  <a:pt x="1797235" y="586108"/>
                  <a:pt x="1683124" y="586108"/>
                  <a:pt x="1566757" y="586108"/>
                </a:cubicBezTo>
                <a:cubicBezTo>
                  <a:pt x="1594815" y="726963"/>
                  <a:pt x="1607779" y="867630"/>
                  <a:pt x="1609032" y="1008861"/>
                </a:cubicBezTo>
                <a:close/>
                <a:moveTo>
                  <a:pt x="2021702" y="1064352"/>
                </a:moveTo>
                <a:cubicBezTo>
                  <a:pt x="2001723" y="1059717"/>
                  <a:pt x="1627884" y="1059905"/>
                  <a:pt x="1608969" y="1064665"/>
                </a:cubicBezTo>
                <a:cubicBezTo>
                  <a:pt x="1607842" y="1205770"/>
                  <a:pt x="1594564" y="1346375"/>
                  <a:pt x="1567007" y="1485289"/>
                </a:cubicBezTo>
                <a:cubicBezTo>
                  <a:pt x="1571454" y="1486667"/>
                  <a:pt x="1573333" y="1487731"/>
                  <a:pt x="1575274" y="1487731"/>
                </a:cubicBezTo>
                <a:cubicBezTo>
                  <a:pt x="1684125" y="1487919"/>
                  <a:pt x="1793039" y="1487857"/>
                  <a:pt x="1901891" y="1488233"/>
                </a:cubicBezTo>
                <a:cubicBezTo>
                  <a:pt x="1911222" y="1488233"/>
                  <a:pt x="1914980" y="1483473"/>
                  <a:pt x="1918613" y="1476208"/>
                </a:cubicBezTo>
                <a:cubicBezTo>
                  <a:pt x="1975356" y="1362847"/>
                  <a:pt x="2008988" y="1243098"/>
                  <a:pt x="2019072" y="1116773"/>
                </a:cubicBezTo>
                <a:cubicBezTo>
                  <a:pt x="2020512" y="1099237"/>
                  <a:pt x="2020888" y="1081575"/>
                  <a:pt x="2021702" y="1064352"/>
                </a:cubicBezTo>
                <a:close/>
                <a:moveTo>
                  <a:pt x="1023064" y="50558"/>
                </a:moveTo>
                <a:cubicBezTo>
                  <a:pt x="1012668" y="51247"/>
                  <a:pt x="1004463" y="51247"/>
                  <a:pt x="996447" y="52499"/>
                </a:cubicBezTo>
                <a:cubicBezTo>
                  <a:pt x="947157" y="60265"/>
                  <a:pt x="901374" y="77739"/>
                  <a:pt x="859099" y="104106"/>
                </a:cubicBezTo>
                <a:cubicBezTo>
                  <a:pt x="801229" y="140244"/>
                  <a:pt x="755133" y="188469"/>
                  <a:pt x="716991" y="244523"/>
                </a:cubicBezTo>
                <a:cubicBezTo>
                  <a:pt x="659747" y="328698"/>
                  <a:pt x="622545" y="421641"/>
                  <a:pt x="596866" y="519657"/>
                </a:cubicBezTo>
                <a:cubicBezTo>
                  <a:pt x="595739" y="523979"/>
                  <a:pt x="595614" y="528551"/>
                  <a:pt x="595050" y="532998"/>
                </a:cubicBezTo>
                <a:cubicBezTo>
                  <a:pt x="627806" y="537068"/>
                  <a:pt x="1007908" y="535503"/>
                  <a:pt x="1023064" y="531244"/>
                </a:cubicBezTo>
                <a:cubicBezTo>
                  <a:pt x="1023064" y="372226"/>
                  <a:pt x="1023064" y="212958"/>
                  <a:pt x="1023064" y="50558"/>
                </a:cubicBezTo>
                <a:close/>
                <a:moveTo>
                  <a:pt x="1022814" y="1541280"/>
                </a:moveTo>
                <a:cubicBezTo>
                  <a:pt x="1005904" y="1537021"/>
                  <a:pt x="615969" y="1536332"/>
                  <a:pt x="594424" y="1540466"/>
                </a:cubicBezTo>
                <a:cubicBezTo>
                  <a:pt x="595927" y="1547042"/>
                  <a:pt x="596741" y="1553869"/>
                  <a:pt x="598933" y="1560195"/>
                </a:cubicBezTo>
                <a:cubicBezTo>
                  <a:pt x="615217" y="1607355"/>
                  <a:pt x="629935" y="1655267"/>
                  <a:pt x="648724" y="1701425"/>
                </a:cubicBezTo>
                <a:cubicBezTo>
                  <a:pt x="677284" y="1771697"/>
                  <a:pt x="716428" y="1836018"/>
                  <a:pt x="768160" y="1891884"/>
                </a:cubicBezTo>
                <a:cubicBezTo>
                  <a:pt x="833045" y="1961904"/>
                  <a:pt x="910706" y="2008814"/>
                  <a:pt x="1007031" y="2020651"/>
                </a:cubicBezTo>
                <a:cubicBezTo>
                  <a:pt x="1012041" y="2021278"/>
                  <a:pt x="1017240" y="2020714"/>
                  <a:pt x="1022814" y="2020714"/>
                </a:cubicBezTo>
                <a:cubicBezTo>
                  <a:pt x="1022814" y="1859629"/>
                  <a:pt x="1022814" y="1700298"/>
                  <a:pt x="1022814" y="1541280"/>
                </a:cubicBezTo>
                <a:close/>
                <a:moveTo>
                  <a:pt x="1502122" y="533687"/>
                </a:moveTo>
                <a:cubicBezTo>
                  <a:pt x="1500745" y="526296"/>
                  <a:pt x="1500369" y="520847"/>
                  <a:pt x="1498678" y="515900"/>
                </a:cubicBezTo>
                <a:cubicBezTo>
                  <a:pt x="1482832" y="469303"/>
                  <a:pt x="1468866" y="421954"/>
                  <a:pt x="1450390" y="376422"/>
                </a:cubicBezTo>
                <a:cubicBezTo>
                  <a:pt x="1419576" y="300389"/>
                  <a:pt x="1377739" y="230745"/>
                  <a:pt x="1320119" y="171434"/>
                </a:cubicBezTo>
                <a:cubicBezTo>
                  <a:pt x="1266508" y="116194"/>
                  <a:pt x="1203940" y="76048"/>
                  <a:pt x="1128283" y="58324"/>
                </a:cubicBezTo>
                <a:cubicBezTo>
                  <a:pt x="1111248" y="54315"/>
                  <a:pt x="1094087" y="49430"/>
                  <a:pt x="1076488" y="52061"/>
                </a:cubicBezTo>
                <a:cubicBezTo>
                  <a:pt x="1072229" y="74044"/>
                  <a:pt x="1072793" y="516526"/>
                  <a:pt x="1077052" y="533749"/>
                </a:cubicBezTo>
                <a:cubicBezTo>
                  <a:pt x="1217656" y="533687"/>
                  <a:pt x="1358386" y="533687"/>
                  <a:pt x="1502122" y="533687"/>
                </a:cubicBezTo>
                <a:close/>
                <a:moveTo>
                  <a:pt x="1076300" y="1538838"/>
                </a:moveTo>
                <a:cubicBezTo>
                  <a:pt x="1071728" y="1566458"/>
                  <a:pt x="1072918" y="2005620"/>
                  <a:pt x="1077427" y="2020651"/>
                </a:cubicBezTo>
                <a:cubicBezTo>
                  <a:pt x="1101478" y="2020964"/>
                  <a:pt x="1124713" y="2015453"/>
                  <a:pt x="1147573" y="2008564"/>
                </a:cubicBezTo>
                <a:cubicBezTo>
                  <a:pt x="1231748" y="1983136"/>
                  <a:pt x="1298011" y="1932030"/>
                  <a:pt x="1352311" y="1864264"/>
                </a:cubicBezTo>
                <a:cubicBezTo>
                  <a:pt x="1426528" y="1771759"/>
                  <a:pt x="1469555" y="1664348"/>
                  <a:pt x="1500494" y="1551364"/>
                </a:cubicBezTo>
                <a:cubicBezTo>
                  <a:pt x="1501496" y="1547794"/>
                  <a:pt x="1500619" y="1543723"/>
                  <a:pt x="1500619" y="1538900"/>
                </a:cubicBezTo>
                <a:cubicBezTo>
                  <a:pt x="1358762" y="1538838"/>
                  <a:pt x="1218032" y="1538838"/>
                  <a:pt x="1076300" y="1538838"/>
                </a:cubicBezTo>
                <a:close/>
                <a:moveTo>
                  <a:pt x="188768" y="1539088"/>
                </a:moveTo>
                <a:cubicBezTo>
                  <a:pt x="258413" y="1655956"/>
                  <a:pt x="345594" y="1751279"/>
                  <a:pt x="451377" y="1829441"/>
                </a:cubicBezTo>
                <a:cubicBezTo>
                  <a:pt x="557284" y="1907666"/>
                  <a:pt x="674214" y="1962656"/>
                  <a:pt x="802794" y="1992530"/>
                </a:cubicBezTo>
                <a:cubicBezTo>
                  <a:pt x="800039" y="1988084"/>
                  <a:pt x="796531" y="1984952"/>
                  <a:pt x="792836" y="1982071"/>
                </a:cubicBezTo>
                <a:cubicBezTo>
                  <a:pt x="762461" y="1958334"/>
                  <a:pt x="735467" y="1931278"/>
                  <a:pt x="711041" y="1901529"/>
                </a:cubicBezTo>
                <a:cubicBezTo>
                  <a:pt x="644340" y="1820423"/>
                  <a:pt x="600624" y="1727354"/>
                  <a:pt x="568307" y="1628336"/>
                </a:cubicBezTo>
                <a:cubicBezTo>
                  <a:pt x="558787" y="1599150"/>
                  <a:pt x="550583" y="1569589"/>
                  <a:pt x="541439" y="1539151"/>
                </a:cubicBezTo>
                <a:cubicBezTo>
                  <a:pt x="425072" y="1539088"/>
                  <a:pt x="309018" y="1539088"/>
                  <a:pt x="188768" y="1539088"/>
                </a:cubicBezTo>
                <a:close/>
                <a:moveTo>
                  <a:pt x="1885356" y="534188"/>
                </a:moveTo>
                <a:cubicBezTo>
                  <a:pt x="1746818" y="309972"/>
                  <a:pt x="1555358" y="162415"/>
                  <a:pt x="1306090" y="87447"/>
                </a:cubicBezTo>
                <a:cubicBezTo>
                  <a:pt x="1306340" y="90265"/>
                  <a:pt x="1306153" y="91017"/>
                  <a:pt x="1306466" y="91330"/>
                </a:cubicBezTo>
                <a:cubicBezTo>
                  <a:pt x="1308846" y="93772"/>
                  <a:pt x="1311163" y="96215"/>
                  <a:pt x="1313793" y="98407"/>
                </a:cubicBezTo>
                <a:cubicBezTo>
                  <a:pt x="1363334" y="139430"/>
                  <a:pt x="1403417" y="188532"/>
                  <a:pt x="1437300" y="243020"/>
                </a:cubicBezTo>
                <a:cubicBezTo>
                  <a:pt x="1488281" y="325128"/>
                  <a:pt x="1521976" y="414501"/>
                  <a:pt x="1547655" y="507257"/>
                </a:cubicBezTo>
                <a:cubicBezTo>
                  <a:pt x="1550160" y="516275"/>
                  <a:pt x="1553103" y="525231"/>
                  <a:pt x="1555859" y="534250"/>
                </a:cubicBezTo>
                <a:cubicBezTo>
                  <a:pt x="1664898" y="534188"/>
                  <a:pt x="1772309" y="534188"/>
                  <a:pt x="1885356" y="534188"/>
                </a:cubicBezTo>
                <a:close/>
              </a:path>
            </a:pathLst>
          </a:custGeom>
          <a:solidFill>
            <a:schemeClr val="bg1"/>
          </a:solidFill>
          <a:ln w="6258" cap="flat">
            <a:noFill/>
            <a:prstDash val="solid"/>
            <a:miter/>
          </a:ln>
        </p:spPr>
        <p:txBody>
          <a:bodyPr rtlCol="0" anchor="ctr"/>
          <a:lstStyle/>
          <a:p>
            <a:endParaRPr lang="zh-CN" altLang="en-US"/>
          </a:p>
        </p:txBody>
      </p:sp>
      <p:sp>
        <p:nvSpPr>
          <p:cNvPr id="33" name="任意多边形: 形状 32"/>
          <p:cNvSpPr/>
          <p:nvPr/>
        </p:nvSpPr>
        <p:spPr>
          <a:xfrm>
            <a:off x="10544083" y="1951830"/>
            <a:ext cx="494274" cy="467964"/>
          </a:xfrm>
          <a:custGeom>
            <a:avLst/>
            <a:gdLst>
              <a:gd name="connsiteX0" fmla="*/ 1218506 w 1996685"/>
              <a:gd name="connsiteY0" fmla="*/ 1842516 h 1890401"/>
              <a:gd name="connsiteX1" fmla="*/ 1364246 w 1996685"/>
              <a:gd name="connsiteY1" fmla="*/ 1842516 h 1890401"/>
              <a:gd name="connsiteX2" fmla="*/ 1365499 w 1996685"/>
              <a:gd name="connsiteY2" fmla="*/ 1813456 h 1890401"/>
              <a:gd name="connsiteX3" fmla="*/ 1365562 w 1996685"/>
              <a:gd name="connsiteY3" fmla="*/ 689245 h 1890401"/>
              <a:gd name="connsiteX4" fmla="*/ 1366438 w 1996685"/>
              <a:gd name="connsiteY4" fmla="*/ 662564 h 1890401"/>
              <a:gd name="connsiteX5" fmla="*/ 1387795 w 1996685"/>
              <a:gd name="connsiteY5" fmla="*/ 641333 h 1890401"/>
              <a:gd name="connsiteX6" fmla="*/ 1406271 w 1996685"/>
              <a:gd name="connsiteY6" fmla="*/ 640581 h 1890401"/>
              <a:gd name="connsiteX7" fmla="*/ 1675518 w 1996685"/>
              <a:gd name="connsiteY7" fmla="*/ 640581 h 1890401"/>
              <a:gd name="connsiteX8" fmla="*/ 1687856 w 1996685"/>
              <a:gd name="connsiteY8" fmla="*/ 640706 h 1890401"/>
              <a:gd name="connsiteX9" fmla="*/ 1715539 w 1996685"/>
              <a:gd name="connsiteY9" fmla="*/ 668702 h 1890401"/>
              <a:gd name="connsiteX10" fmla="*/ 1715601 w 1996685"/>
              <a:gd name="connsiteY10" fmla="*/ 689245 h 1890401"/>
              <a:gd name="connsiteX11" fmla="*/ 1715601 w 1996685"/>
              <a:gd name="connsiteY11" fmla="*/ 1815460 h 1890401"/>
              <a:gd name="connsiteX12" fmla="*/ 1715601 w 1996685"/>
              <a:gd name="connsiteY12" fmla="*/ 1843581 h 1890401"/>
              <a:gd name="connsiteX13" fmla="*/ 1996685 w 1996685"/>
              <a:gd name="connsiteY13" fmla="*/ 1843581 h 1890401"/>
              <a:gd name="connsiteX14" fmla="*/ 1996685 w 1996685"/>
              <a:gd name="connsiteY14" fmla="*/ 1890178 h 1890401"/>
              <a:gd name="connsiteX15" fmla="*/ 1967938 w 1996685"/>
              <a:gd name="connsiteY15" fmla="*/ 1890178 h 1890401"/>
              <a:gd name="connsiteX16" fmla="*/ 358719 w 1996685"/>
              <a:gd name="connsiteY16" fmla="*/ 1890178 h 1890401"/>
              <a:gd name="connsiteX17" fmla="*/ 181977 w 1996685"/>
              <a:gd name="connsiteY17" fmla="*/ 1889676 h 1890401"/>
              <a:gd name="connsiteX18" fmla="*/ 128178 w 1996685"/>
              <a:gd name="connsiteY18" fmla="*/ 1879280 h 1890401"/>
              <a:gd name="connsiteX19" fmla="*/ 61790 w 1996685"/>
              <a:gd name="connsiteY19" fmla="*/ 1776817 h 1890401"/>
              <a:gd name="connsiteX20" fmla="*/ 61539 w 1996685"/>
              <a:gd name="connsiteY20" fmla="*/ 1676108 h 1890401"/>
              <a:gd name="connsiteX21" fmla="*/ 61539 w 1996685"/>
              <a:gd name="connsiteY21" fmla="*/ 1651745 h 1890401"/>
              <a:gd name="connsiteX22" fmla="*/ 35986 w 1996685"/>
              <a:gd name="connsiteY22" fmla="*/ 1650680 h 1890401"/>
              <a:gd name="connsiteX23" fmla="*/ 19640 w 1996685"/>
              <a:gd name="connsiteY23" fmla="*/ 1649615 h 1890401"/>
              <a:gd name="connsiteX24" fmla="*/ 37 w 1996685"/>
              <a:gd name="connsiteY24" fmla="*/ 1626505 h 1890401"/>
              <a:gd name="connsiteX25" fmla="*/ 22646 w 1996685"/>
              <a:gd name="connsiteY25" fmla="*/ 1604459 h 1890401"/>
              <a:gd name="connsiteX26" fmla="*/ 60287 w 1996685"/>
              <a:gd name="connsiteY26" fmla="*/ 1604271 h 1890401"/>
              <a:gd name="connsiteX27" fmla="*/ 60287 w 1996685"/>
              <a:gd name="connsiteY27" fmla="*/ 1363771 h 1890401"/>
              <a:gd name="connsiteX28" fmla="*/ 38492 w 1996685"/>
              <a:gd name="connsiteY28" fmla="*/ 1362393 h 1890401"/>
              <a:gd name="connsiteX29" fmla="*/ 24149 w 1996685"/>
              <a:gd name="connsiteY29" fmla="*/ 1361955 h 1890401"/>
              <a:gd name="connsiteX30" fmla="*/ 37 w 1996685"/>
              <a:gd name="connsiteY30" fmla="*/ 1338782 h 1890401"/>
              <a:gd name="connsiteX31" fmla="*/ 24212 w 1996685"/>
              <a:gd name="connsiteY31" fmla="*/ 1315984 h 1890401"/>
              <a:gd name="connsiteX32" fmla="*/ 60099 w 1996685"/>
              <a:gd name="connsiteY32" fmla="*/ 1315797 h 1890401"/>
              <a:gd name="connsiteX33" fmla="*/ 60099 w 1996685"/>
              <a:gd name="connsiteY33" fmla="*/ 1087322 h 1890401"/>
              <a:gd name="connsiteX34" fmla="*/ 22959 w 1996685"/>
              <a:gd name="connsiteY34" fmla="*/ 1087197 h 1890401"/>
              <a:gd name="connsiteX35" fmla="*/ 1352 w 1996685"/>
              <a:gd name="connsiteY35" fmla="*/ 1071101 h 1890401"/>
              <a:gd name="connsiteX36" fmla="*/ 7114 w 1996685"/>
              <a:gd name="connsiteY36" fmla="*/ 1048679 h 1890401"/>
              <a:gd name="connsiteX37" fmla="*/ 25527 w 1996685"/>
              <a:gd name="connsiteY37" fmla="*/ 1041727 h 1890401"/>
              <a:gd name="connsiteX38" fmla="*/ 57531 w 1996685"/>
              <a:gd name="connsiteY38" fmla="*/ 1041414 h 1890401"/>
              <a:gd name="connsiteX39" fmla="*/ 58345 w 1996685"/>
              <a:gd name="connsiteY39" fmla="*/ 825528 h 1890401"/>
              <a:gd name="connsiteX40" fmla="*/ 26529 w 1996685"/>
              <a:gd name="connsiteY40" fmla="*/ 825465 h 1890401"/>
              <a:gd name="connsiteX41" fmla="*/ 37 w 1996685"/>
              <a:gd name="connsiteY41" fmla="*/ 803044 h 1890401"/>
              <a:gd name="connsiteX42" fmla="*/ 25778 w 1996685"/>
              <a:gd name="connsiteY42" fmla="*/ 779495 h 1890401"/>
              <a:gd name="connsiteX43" fmla="*/ 57907 w 1996685"/>
              <a:gd name="connsiteY43" fmla="*/ 779369 h 1890401"/>
              <a:gd name="connsiteX44" fmla="*/ 58972 w 1996685"/>
              <a:gd name="connsiteY44" fmla="*/ 557283 h 1890401"/>
              <a:gd name="connsiteX45" fmla="*/ 19201 w 1996685"/>
              <a:gd name="connsiteY45" fmla="*/ 554653 h 1890401"/>
              <a:gd name="connsiteX46" fmla="*/ 99 w 1996685"/>
              <a:gd name="connsiteY46" fmla="*/ 533609 h 1890401"/>
              <a:gd name="connsiteX47" fmla="*/ 17197 w 1996685"/>
              <a:gd name="connsiteY47" fmla="*/ 510811 h 1890401"/>
              <a:gd name="connsiteX48" fmla="*/ 33418 w 1996685"/>
              <a:gd name="connsiteY48" fmla="*/ 508995 h 1890401"/>
              <a:gd name="connsiteX49" fmla="*/ 57406 w 1996685"/>
              <a:gd name="connsiteY49" fmla="*/ 508933 h 1890401"/>
              <a:gd name="connsiteX50" fmla="*/ 59222 w 1996685"/>
              <a:gd name="connsiteY50" fmla="*/ 287034 h 1890401"/>
              <a:gd name="connsiteX51" fmla="*/ 37803 w 1996685"/>
              <a:gd name="connsiteY51" fmla="*/ 286032 h 1890401"/>
              <a:gd name="connsiteX52" fmla="*/ 19389 w 1996685"/>
              <a:gd name="connsiteY52" fmla="*/ 285155 h 1890401"/>
              <a:gd name="connsiteX53" fmla="*/ 162 w 1996685"/>
              <a:gd name="connsiteY53" fmla="*/ 261857 h 1890401"/>
              <a:gd name="connsiteX54" fmla="*/ 21080 w 1996685"/>
              <a:gd name="connsiteY54" fmla="*/ 240374 h 1890401"/>
              <a:gd name="connsiteX55" fmla="*/ 59974 w 1996685"/>
              <a:gd name="connsiteY55" fmla="*/ 240187 h 1890401"/>
              <a:gd name="connsiteX56" fmla="*/ 61477 w 1996685"/>
              <a:gd name="connsiteY56" fmla="*/ 180062 h 1890401"/>
              <a:gd name="connsiteX57" fmla="*/ 61539 w 1996685"/>
              <a:gd name="connsiteY57" fmla="*/ 120438 h 1890401"/>
              <a:gd name="connsiteX58" fmla="*/ 61539 w 1996685"/>
              <a:gd name="connsiteY58" fmla="*/ 60814 h 1890401"/>
              <a:gd name="connsiteX59" fmla="*/ 61539 w 1996685"/>
              <a:gd name="connsiteY59" fmla="*/ 0 h 1890401"/>
              <a:gd name="connsiteX60" fmla="*/ 107573 w 1996685"/>
              <a:gd name="connsiteY60" fmla="*/ 0 h 1890401"/>
              <a:gd name="connsiteX61" fmla="*/ 107573 w 1996685"/>
              <a:gd name="connsiteY61" fmla="*/ 237556 h 1890401"/>
              <a:gd name="connsiteX62" fmla="*/ 125234 w 1996685"/>
              <a:gd name="connsiteY62" fmla="*/ 239686 h 1890401"/>
              <a:gd name="connsiteX63" fmla="*/ 145777 w 1996685"/>
              <a:gd name="connsiteY63" fmla="*/ 239936 h 1890401"/>
              <a:gd name="connsiteX64" fmla="*/ 171393 w 1996685"/>
              <a:gd name="connsiteY64" fmla="*/ 263234 h 1890401"/>
              <a:gd name="connsiteX65" fmla="*/ 144838 w 1996685"/>
              <a:gd name="connsiteY65" fmla="*/ 285907 h 1890401"/>
              <a:gd name="connsiteX66" fmla="*/ 124295 w 1996685"/>
              <a:gd name="connsiteY66" fmla="*/ 286094 h 1890401"/>
              <a:gd name="connsiteX67" fmla="*/ 109264 w 1996685"/>
              <a:gd name="connsiteY67" fmla="*/ 287660 h 1890401"/>
              <a:gd name="connsiteX68" fmla="*/ 109264 w 1996685"/>
              <a:gd name="connsiteY68" fmla="*/ 507492 h 1890401"/>
              <a:gd name="connsiteX69" fmla="*/ 131435 w 1996685"/>
              <a:gd name="connsiteY69" fmla="*/ 508933 h 1890401"/>
              <a:gd name="connsiteX70" fmla="*/ 151852 w 1996685"/>
              <a:gd name="connsiteY70" fmla="*/ 510185 h 1890401"/>
              <a:gd name="connsiteX71" fmla="*/ 171330 w 1996685"/>
              <a:gd name="connsiteY71" fmla="*/ 533108 h 1890401"/>
              <a:gd name="connsiteX72" fmla="*/ 150725 w 1996685"/>
              <a:gd name="connsiteY72" fmla="*/ 554966 h 1890401"/>
              <a:gd name="connsiteX73" fmla="*/ 124044 w 1996685"/>
              <a:gd name="connsiteY73" fmla="*/ 556030 h 1890401"/>
              <a:gd name="connsiteX74" fmla="*/ 109201 w 1996685"/>
              <a:gd name="connsiteY74" fmla="*/ 558285 h 1890401"/>
              <a:gd name="connsiteX75" fmla="*/ 109201 w 1996685"/>
              <a:gd name="connsiteY75" fmla="*/ 778305 h 1890401"/>
              <a:gd name="connsiteX76" fmla="*/ 135380 w 1996685"/>
              <a:gd name="connsiteY76" fmla="*/ 779369 h 1890401"/>
              <a:gd name="connsiteX77" fmla="*/ 155673 w 1996685"/>
              <a:gd name="connsiteY77" fmla="*/ 781374 h 1890401"/>
              <a:gd name="connsiteX78" fmla="*/ 171267 w 1996685"/>
              <a:gd name="connsiteY78" fmla="*/ 805110 h 1890401"/>
              <a:gd name="connsiteX79" fmla="*/ 151163 w 1996685"/>
              <a:gd name="connsiteY79" fmla="*/ 825215 h 1890401"/>
              <a:gd name="connsiteX80" fmla="*/ 132687 w 1996685"/>
              <a:gd name="connsiteY80" fmla="*/ 825591 h 1890401"/>
              <a:gd name="connsiteX81" fmla="*/ 114211 w 1996685"/>
              <a:gd name="connsiteY81" fmla="*/ 826217 h 1890401"/>
              <a:gd name="connsiteX82" fmla="*/ 109326 w 1996685"/>
              <a:gd name="connsiteY82" fmla="*/ 828597 h 1890401"/>
              <a:gd name="connsiteX83" fmla="*/ 109326 w 1996685"/>
              <a:gd name="connsiteY83" fmla="*/ 1041414 h 1890401"/>
              <a:gd name="connsiteX84" fmla="*/ 144462 w 1996685"/>
              <a:gd name="connsiteY84" fmla="*/ 1041289 h 1890401"/>
              <a:gd name="connsiteX85" fmla="*/ 171205 w 1996685"/>
              <a:gd name="connsiteY85" fmla="*/ 1063648 h 1890401"/>
              <a:gd name="connsiteX86" fmla="*/ 143898 w 1996685"/>
              <a:gd name="connsiteY86" fmla="*/ 1087510 h 1890401"/>
              <a:gd name="connsiteX87" fmla="*/ 127489 w 1996685"/>
              <a:gd name="connsiteY87" fmla="*/ 1087635 h 1890401"/>
              <a:gd name="connsiteX88" fmla="*/ 111456 w 1996685"/>
              <a:gd name="connsiteY88" fmla="*/ 1088512 h 1890401"/>
              <a:gd name="connsiteX89" fmla="*/ 110516 w 1996685"/>
              <a:gd name="connsiteY89" fmla="*/ 1313667 h 1890401"/>
              <a:gd name="connsiteX90" fmla="*/ 127739 w 1996685"/>
              <a:gd name="connsiteY90" fmla="*/ 1315358 h 1890401"/>
              <a:gd name="connsiteX91" fmla="*/ 148282 w 1996685"/>
              <a:gd name="connsiteY91" fmla="*/ 1315984 h 1890401"/>
              <a:gd name="connsiteX92" fmla="*/ 171455 w 1996685"/>
              <a:gd name="connsiteY92" fmla="*/ 1337717 h 1890401"/>
              <a:gd name="connsiteX93" fmla="*/ 148470 w 1996685"/>
              <a:gd name="connsiteY93" fmla="*/ 1361830 h 1890401"/>
              <a:gd name="connsiteX94" fmla="*/ 129994 w 1996685"/>
              <a:gd name="connsiteY94" fmla="*/ 1362456 h 1890401"/>
              <a:gd name="connsiteX95" fmla="*/ 113648 w 1996685"/>
              <a:gd name="connsiteY95" fmla="*/ 1363521 h 1890401"/>
              <a:gd name="connsiteX96" fmla="*/ 109138 w 1996685"/>
              <a:gd name="connsiteY96" fmla="*/ 1366214 h 1890401"/>
              <a:gd name="connsiteX97" fmla="*/ 109138 w 1996685"/>
              <a:gd name="connsiteY97" fmla="*/ 1603081 h 1890401"/>
              <a:gd name="connsiteX98" fmla="*/ 144274 w 1996685"/>
              <a:gd name="connsiteY98" fmla="*/ 1604208 h 1890401"/>
              <a:gd name="connsiteX99" fmla="*/ 171393 w 1996685"/>
              <a:gd name="connsiteY99" fmla="*/ 1626066 h 1890401"/>
              <a:gd name="connsiteX100" fmla="*/ 144274 w 1996685"/>
              <a:gd name="connsiteY100" fmla="*/ 1650555 h 1890401"/>
              <a:gd name="connsiteX101" fmla="*/ 110516 w 1996685"/>
              <a:gd name="connsiteY101" fmla="*/ 1650680 h 1890401"/>
              <a:gd name="connsiteX102" fmla="*/ 108199 w 1996685"/>
              <a:gd name="connsiteY102" fmla="*/ 1665586 h 1890401"/>
              <a:gd name="connsiteX103" fmla="*/ 108199 w 1996685"/>
              <a:gd name="connsiteY103" fmla="*/ 1772433 h 1890401"/>
              <a:gd name="connsiteX104" fmla="*/ 178846 w 1996685"/>
              <a:gd name="connsiteY104" fmla="*/ 1843456 h 1890401"/>
              <a:gd name="connsiteX105" fmla="*/ 370181 w 1996685"/>
              <a:gd name="connsiteY105" fmla="*/ 1843581 h 1890401"/>
              <a:gd name="connsiteX106" fmla="*/ 371934 w 1996685"/>
              <a:gd name="connsiteY106" fmla="*/ 1815021 h 1890401"/>
              <a:gd name="connsiteX107" fmla="*/ 371997 w 1996685"/>
              <a:gd name="connsiteY107" fmla="*/ 1017614 h 1890401"/>
              <a:gd name="connsiteX108" fmla="*/ 372122 w 1996685"/>
              <a:gd name="connsiteY108" fmla="*/ 997072 h 1890401"/>
              <a:gd name="connsiteX109" fmla="*/ 398803 w 1996685"/>
              <a:gd name="connsiteY109" fmla="*/ 970454 h 1890401"/>
              <a:gd name="connsiteX110" fmla="*/ 417279 w 1996685"/>
              <a:gd name="connsiteY110" fmla="*/ 970204 h 1890401"/>
              <a:gd name="connsiteX111" fmla="*/ 676254 w 1996685"/>
              <a:gd name="connsiteY111" fmla="*/ 970204 h 1890401"/>
              <a:gd name="connsiteX112" fmla="*/ 692663 w 1996685"/>
              <a:gd name="connsiteY112" fmla="*/ 970391 h 1890401"/>
              <a:gd name="connsiteX113" fmla="*/ 721724 w 1996685"/>
              <a:gd name="connsiteY113" fmla="*/ 999139 h 1890401"/>
              <a:gd name="connsiteX114" fmla="*/ 721912 w 1996685"/>
              <a:gd name="connsiteY114" fmla="*/ 1021748 h 1890401"/>
              <a:gd name="connsiteX115" fmla="*/ 721912 w 1996685"/>
              <a:gd name="connsiteY115" fmla="*/ 1813017 h 1890401"/>
              <a:gd name="connsiteX116" fmla="*/ 721912 w 1996685"/>
              <a:gd name="connsiteY116" fmla="*/ 1842328 h 1890401"/>
              <a:gd name="connsiteX117" fmla="*/ 867401 w 1996685"/>
              <a:gd name="connsiteY117" fmla="*/ 1842328 h 1890401"/>
              <a:gd name="connsiteX118" fmla="*/ 868654 w 1996685"/>
              <a:gd name="connsiteY118" fmla="*/ 1811201 h 1890401"/>
              <a:gd name="connsiteX119" fmla="*/ 868717 w 1996685"/>
              <a:gd name="connsiteY119" fmla="*/ 428077 h 1890401"/>
              <a:gd name="connsiteX120" fmla="*/ 869092 w 1996685"/>
              <a:gd name="connsiteY120" fmla="*/ 403401 h 1890401"/>
              <a:gd name="connsiteX121" fmla="*/ 895021 w 1996685"/>
              <a:gd name="connsiteY121" fmla="*/ 377660 h 1890401"/>
              <a:gd name="connsiteX122" fmla="*/ 909426 w 1996685"/>
              <a:gd name="connsiteY122" fmla="*/ 377409 h 1890401"/>
              <a:gd name="connsiteX123" fmla="*/ 1178673 w 1996685"/>
              <a:gd name="connsiteY123" fmla="*/ 377409 h 1890401"/>
              <a:gd name="connsiteX124" fmla="*/ 1193078 w 1996685"/>
              <a:gd name="connsiteY124" fmla="*/ 377660 h 1890401"/>
              <a:gd name="connsiteX125" fmla="*/ 1218569 w 1996685"/>
              <a:gd name="connsiteY125" fmla="*/ 403651 h 1890401"/>
              <a:gd name="connsiteX126" fmla="*/ 1218756 w 1996685"/>
              <a:gd name="connsiteY126" fmla="*/ 426261 h 1890401"/>
              <a:gd name="connsiteX127" fmla="*/ 1218756 w 1996685"/>
              <a:gd name="connsiteY127" fmla="*/ 1813518 h 1890401"/>
              <a:gd name="connsiteX128" fmla="*/ 1218506 w 1996685"/>
              <a:gd name="connsiteY128" fmla="*/ 1842516 h 1890401"/>
              <a:gd name="connsiteX129" fmla="*/ 1168464 w 1996685"/>
              <a:gd name="connsiteY129" fmla="*/ 1842516 h 1890401"/>
              <a:gd name="connsiteX130" fmla="*/ 1171095 w 1996685"/>
              <a:gd name="connsiteY130" fmla="*/ 1837944 h 1890401"/>
              <a:gd name="connsiteX131" fmla="*/ 1172034 w 1996685"/>
              <a:gd name="connsiteY131" fmla="*/ 1829802 h 1890401"/>
              <a:gd name="connsiteX132" fmla="*/ 1171972 w 1996685"/>
              <a:gd name="connsiteY132" fmla="*/ 436407 h 1890401"/>
              <a:gd name="connsiteX133" fmla="*/ 1170657 w 1996685"/>
              <a:gd name="connsiteY133" fmla="*/ 428390 h 1890401"/>
              <a:gd name="connsiteX134" fmla="*/ 1169780 w 1996685"/>
              <a:gd name="connsiteY134" fmla="*/ 426574 h 1890401"/>
              <a:gd name="connsiteX135" fmla="*/ 1167275 w 1996685"/>
              <a:gd name="connsiteY135" fmla="*/ 424820 h 1890401"/>
              <a:gd name="connsiteX136" fmla="*/ 919009 w 1996685"/>
              <a:gd name="connsiteY136" fmla="*/ 424820 h 1890401"/>
              <a:gd name="connsiteX137" fmla="*/ 916253 w 1996685"/>
              <a:gd name="connsiteY137" fmla="*/ 429518 h 1890401"/>
              <a:gd name="connsiteX138" fmla="*/ 915251 w 1996685"/>
              <a:gd name="connsiteY138" fmla="*/ 437597 h 1890401"/>
              <a:gd name="connsiteX139" fmla="*/ 915251 w 1996685"/>
              <a:gd name="connsiteY139" fmla="*/ 1828925 h 1890401"/>
              <a:gd name="connsiteX140" fmla="*/ 916629 w 1996685"/>
              <a:gd name="connsiteY140" fmla="*/ 1839009 h 1890401"/>
              <a:gd name="connsiteX141" fmla="*/ 917568 w 1996685"/>
              <a:gd name="connsiteY141" fmla="*/ 1840700 h 1890401"/>
              <a:gd name="connsiteX142" fmla="*/ 919698 w 1996685"/>
              <a:gd name="connsiteY142" fmla="*/ 1842453 h 1890401"/>
              <a:gd name="connsiteX143" fmla="*/ 1168464 w 1996685"/>
              <a:gd name="connsiteY143" fmla="*/ 1842516 h 1890401"/>
              <a:gd name="connsiteX144" fmla="*/ 1415039 w 1996685"/>
              <a:gd name="connsiteY144" fmla="*/ 688869 h 1890401"/>
              <a:gd name="connsiteX145" fmla="*/ 1415666 w 1996685"/>
              <a:gd name="connsiteY145" fmla="*/ 1842328 h 1890401"/>
              <a:gd name="connsiteX146" fmla="*/ 1666499 w 1996685"/>
              <a:gd name="connsiteY146" fmla="*/ 1842328 h 1890401"/>
              <a:gd name="connsiteX147" fmla="*/ 1665435 w 1996685"/>
              <a:gd name="connsiteY147" fmla="*/ 688869 h 1890401"/>
              <a:gd name="connsiteX148" fmla="*/ 1415039 w 1996685"/>
              <a:gd name="connsiteY148" fmla="*/ 688869 h 1890401"/>
              <a:gd name="connsiteX149" fmla="*/ 420285 w 1996685"/>
              <a:gd name="connsiteY149" fmla="*/ 1018366 h 1890401"/>
              <a:gd name="connsiteX150" fmla="*/ 418469 w 1996685"/>
              <a:gd name="connsiteY150" fmla="*/ 1028512 h 1890401"/>
              <a:gd name="connsiteX151" fmla="*/ 418343 w 1996685"/>
              <a:gd name="connsiteY151" fmla="*/ 1829364 h 1890401"/>
              <a:gd name="connsiteX152" fmla="*/ 419784 w 1996685"/>
              <a:gd name="connsiteY152" fmla="*/ 1839447 h 1890401"/>
              <a:gd name="connsiteX153" fmla="*/ 420911 w 1996685"/>
              <a:gd name="connsiteY153" fmla="*/ 1841013 h 1890401"/>
              <a:gd name="connsiteX154" fmla="*/ 422540 w 1996685"/>
              <a:gd name="connsiteY154" fmla="*/ 1842391 h 1890401"/>
              <a:gd name="connsiteX155" fmla="*/ 671870 w 1996685"/>
              <a:gd name="connsiteY155" fmla="*/ 1842391 h 1890401"/>
              <a:gd name="connsiteX156" fmla="*/ 671181 w 1996685"/>
              <a:gd name="connsiteY156" fmla="*/ 1018366 h 1890401"/>
              <a:gd name="connsiteX157" fmla="*/ 420285 w 1996685"/>
              <a:gd name="connsiteY157" fmla="*/ 1018366 h 1890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Lst>
            <a:rect l="l" t="t" r="r" b="b"/>
            <a:pathLst>
              <a:path w="1996685" h="1890401">
                <a:moveTo>
                  <a:pt x="1218506" y="1842516"/>
                </a:moveTo>
                <a:cubicBezTo>
                  <a:pt x="1268485" y="1842516"/>
                  <a:pt x="1315395" y="1842516"/>
                  <a:pt x="1364246" y="1842516"/>
                </a:cubicBezTo>
                <a:cubicBezTo>
                  <a:pt x="1364685" y="1832182"/>
                  <a:pt x="1365499" y="1822788"/>
                  <a:pt x="1365499" y="1813456"/>
                </a:cubicBezTo>
                <a:cubicBezTo>
                  <a:pt x="1365562" y="1438740"/>
                  <a:pt x="1365562" y="1064023"/>
                  <a:pt x="1365562" y="689245"/>
                </a:cubicBezTo>
                <a:cubicBezTo>
                  <a:pt x="1365562" y="680351"/>
                  <a:pt x="1365248" y="671332"/>
                  <a:pt x="1366438" y="662564"/>
                </a:cubicBezTo>
                <a:cubicBezTo>
                  <a:pt x="1368129" y="649537"/>
                  <a:pt x="1374768" y="643274"/>
                  <a:pt x="1387795" y="641333"/>
                </a:cubicBezTo>
                <a:cubicBezTo>
                  <a:pt x="1393870" y="640393"/>
                  <a:pt x="1400071" y="640581"/>
                  <a:pt x="1406271" y="640581"/>
                </a:cubicBezTo>
                <a:cubicBezTo>
                  <a:pt x="1496020" y="640518"/>
                  <a:pt x="1585769" y="640581"/>
                  <a:pt x="1675518" y="640581"/>
                </a:cubicBezTo>
                <a:cubicBezTo>
                  <a:pt x="1679652" y="640581"/>
                  <a:pt x="1683723" y="640456"/>
                  <a:pt x="1687856" y="640706"/>
                </a:cubicBezTo>
                <a:cubicBezTo>
                  <a:pt x="1707835" y="642022"/>
                  <a:pt x="1714725" y="648974"/>
                  <a:pt x="1715539" y="668702"/>
                </a:cubicBezTo>
                <a:cubicBezTo>
                  <a:pt x="1715852" y="675529"/>
                  <a:pt x="1715601" y="682418"/>
                  <a:pt x="1715601" y="689245"/>
                </a:cubicBezTo>
                <a:cubicBezTo>
                  <a:pt x="1715601" y="1064650"/>
                  <a:pt x="1715601" y="1440055"/>
                  <a:pt x="1715601" y="1815460"/>
                </a:cubicBezTo>
                <a:cubicBezTo>
                  <a:pt x="1715601" y="1824165"/>
                  <a:pt x="1715601" y="1832871"/>
                  <a:pt x="1715601" y="1843581"/>
                </a:cubicBezTo>
                <a:cubicBezTo>
                  <a:pt x="1810674" y="1843581"/>
                  <a:pt x="1902866" y="1843581"/>
                  <a:pt x="1996685" y="1843581"/>
                </a:cubicBezTo>
                <a:cubicBezTo>
                  <a:pt x="1996685" y="1859489"/>
                  <a:pt x="1996685" y="1873330"/>
                  <a:pt x="1996685" y="1890178"/>
                </a:cubicBezTo>
                <a:cubicBezTo>
                  <a:pt x="1986665" y="1890178"/>
                  <a:pt x="1977333" y="1890178"/>
                  <a:pt x="1967938" y="1890178"/>
                </a:cubicBezTo>
                <a:cubicBezTo>
                  <a:pt x="1431511" y="1890178"/>
                  <a:pt x="895147" y="1890178"/>
                  <a:pt x="358719" y="1890178"/>
                </a:cubicBezTo>
                <a:cubicBezTo>
                  <a:pt x="299784" y="1890178"/>
                  <a:pt x="240850" y="1890929"/>
                  <a:pt x="181977" y="1889676"/>
                </a:cubicBezTo>
                <a:cubicBezTo>
                  <a:pt x="163877" y="1889301"/>
                  <a:pt x="144524" y="1886482"/>
                  <a:pt x="128178" y="1879280"/>
                </a:cubicBezTo>
                <a:cubicBezTo>
                  <a:pt x="84650" y="1859990"/>
                  <a:pt x="63168" y="1824040"/>
                  <a:pt x="61790" y="1776817"/>
                </a:cubicBezTo>
                <a:cubicBezTo>
                  <a:pt x="60850" y="1743247"/>
                  <a:pt x="61539" y="1709678"/>
                  <a:pt x="61539" y="1676108"/>
                </a:cubicBezTo>
                <a:cubicBezTo>
                  <a:pt x="61539" y="1668717"/>
                  <a:pt x="61539" y="1661265"/>
                  <a:pt x="61539" y="1651745"/>
                </a:cubicBezTo>
                <a:cubicBezTo>
                  <a:pt x="51894" y="1651369"/>
                  <a:pt x="43940" y="1651056"/>
                  <a:pt x="35986" y="1650680"/>
                </a:cubicBezTo>
                <a:cubicBezTo>
                  <a:pt x="30538" y="1650429"/>
                  <a:pt x="24901" y="1650743"/>
                  <a:pt x="19640" y="1649615"/>
                </a:cubicBezTo>
                <a:cubicBezTo>
                  <a:pt x="7740" y="1647110"/>
                  <a:pt x="-214" y="1637402"/>
                  <a:pt x="37" y="1626505"/>
                </a:cubicBezTo>
                <a:cubicBezTo>
                  <a:pt x="287" y="1614856"/>
                  <a:pt x="9494" y="1605273"/>
                  <a:pt x="22646" y="1604459"/>
                </a:cubicBezTo>
                <a:cubicBezTo>
                  <a:pt x="34734" y="1603707"/>
                  <a:pt x="46947" y="1604271"/>
                  <a:pt x="60287" y="1604271"/>
                </a:cubicBezTo>
                <a:cubicBezTo>
                  <a:pt x="60287" y="1523040"/>
                  <a:pt x="60287" y="1444564"/>
                  <a:pt x="60287" y="1363771"/>
                </a:cubicBezTo>
                <a:cubicBezTo>
                  <a:pt x="52896" y="1363270"/>
                  <a:pt x="45694" y="1362769"/>
                  <a:pt x="38492" y="1362393"/>
                </a:cubicBezTo>
                <a:cubicBezTo>
                  <a:pt x="33732" y="1362143"/>
                  <a:pt x="28846" y="1362519"/>
                  <a:pt x="24149" y="1361955"/>
                </a:cubicBezTo>
                <a:cubicBezTo>
                  <a:pt x="9306" y="1360201"/>
                  <a:pt x="-26" y="1351057"/>
                  <a:pt x="37" y="1338782"/>
                </a:cubicBezTo>
                <a:cubicBezTo>
                  <a:pt x="99" y="1326381"/>
                  <a:pt x="9494" y="1316987"/>
                  <a:pt x="24212" y="1315984"/>
                </a:cubicBezTo>
                <a:cubicBezTo>
                  <a:pt x="35673" y="1315170"/>
                  <a:pt x="47197" y="1315797"/>
                  <a:pt x="60099" y="1315797"/>
                </a:cubicBezTo>
                <a:cubicBezTo>
                  <a:pt x="60099" y="1238699"/>
                  <a:pt x="60099" y="1164420"/>
                  <a:pt x="60099" y="1087322"/>
                </a:cubicBezTo>
                <a:cubicBezTo>
                  <a:pt x="47197" y="1087322"/>
                  <a:pt x="35047" y="1087760"/>
                  <a:pt x="22959" y="1087197"/>
                </a:cubicBezTo>
                <a:cubicBezTo>
                  <a:pt x="12437" y="1086758"/>
                  <a:pt x="4922" y="1081309"/>
                  <a:pt x="1352" y="1071101"/>
                </a:cubicBezTo>
                <a:cubicBezTo>
                  <a:pt x="-1717" y="1062395"/>
                  <a:pt x="538" y="1054065"/>
                  <a:pt x="7114" y="1048679"/>
                </a:cubicBezTo>
                <a:cubicBezTo>
                  <a:pt x="11936" y="1044671"/>
                  <a:pt x="19139" y="1042416"/>
                  <a:pt x="25527" y="1041727"/>
                </a:cubicBezTo>
                <a:cubicBezTo>
                  <a:pt x="36299" y="1040600"/>
                  <a:pt x="47197" y="1041414"/>
                  <a:pt x="57531" y="1041414"/>
                </a:cubicBezTo>
                <a:cubicBezTo>
                  <a:pt x="62542" y="1024504"/>
                  <a:pt x="63168" y="848325"/>
                  <a:pt x="58345" y="825528"/>
                </a:cubicBezTo>
                <a:cubicBezTo>
                  <a:pt x="48137" y="825528"/>
                  <a:pt x="37302" y="825778"/>
                  <a:pt x="26529" y="825465"/>
                </a:cubicBezTo>
                <a:cubicBezTo>
                  <a:pt x="10433" y="824964"/>
                  <a:pt x="350" y="816321"/>
                  <a:pt x="37" y="803044"/>
                </a:cubicBezTo>
                <a:cubicBezTo>
                  <a:pt x="-277" y="789954"/>
                  <a:pt x="9744" y="780372"/>
                  <a:pt x="25778" y="779495"/>
                </a:cubicBezTo>
                <a:cubicBezTo>
                  <a:pt x="36613" y="778868"/>
                  <a:pt x="47510" y="779369"/>
                  <a:pt x="57907" y="779369"/>
                </a:cubicBezTo>
                <a:cubicBezTo>
                  <a:pt x="62416" y="762522"/>
                  <a:pt x="63168" y="581897"/>
                  <a:pt x="58972" y="557283"/>
                </a:cubicBezTo>
                <a:cubicBezTo>
                  <a:pt x="46070" y="556469"/>
                  <a:pt x="32542" y="556344"/>
                  <a:pt x="19201" y="554653"/>
                </a:cubicBezTo>
                <a:cubicBezTo>
                  <a:pt x="8304" y="553275"/>
                  <a:pt x="663" y="543818"/>
                  <a:pt x="99" y="533609"/>
                </a:cubicBezTo>
                <a:cubicBezTo>
                  <a:pt x="-464" y="523651"/>
                  <a:pt x="6613" y="513692"/>
                  <a:pt x="17197" y="510811"/>
                </a:cubicBezTo>
                <a:cubicBezTo>
                  <a:pt x="22396" y="509434"/>
                  <a:pt x="27970" y="509183"/>
                  <a:pt x="33418" y="508995"/>
                </a:cubicBezTo>
                <a:cubicBezTo>
                  <a:pt x="41560" y="508682"/>
                  <a:pt x="49765" y="508933"/>
                  <a:pt x="57406" y="508933"/>
                </a:cubicBezTo>
                <a:cubicBezTo>
                  <a:pt x="62291" y="493212"/>
                  <a:pt x="63606" y="316157"/>
                  <a:pt x="59222" y="287034"/>
                </a:cubicBezTo>
                <a:cubicBezTo>
                  <a:pt x="52395" y="286721"/>
                  <a:pt x="45068" y="286345"/>
                  <a:pt x="37803" y="286032"/>
                </a:cubicBezTo>
                <a:cubicBezTo>
                  <a:pt x="31665" y="285781"/>
                  <a:pt x="25339" y="286282"/>
                  <a:pt x="19389" y="285155"/>
                </a:cubicBezTo>
                <a:cubicBezTo>
                  <a:pt x="7991" y="283026"/>
                  <a:pt x="-277" y="272441"/>
                  <a:pt x="162" y="261857"/>
                </a:cubicBezTo>
                <a:cubicBezTo>
                  <a:pt x="663" y="250646"/>
                  <a:pt x="8930" y="241314"/>
                  <a:pt x="21080" y="240374"/>
                </a:cubicBezTo>
                <a:cubicBezTo>
                  <a:pt x="33231" y="239435"/>
                  <a:pt x="45569" y="240187"/>
                  <a:pt x="59974" y="240187"/>
                </a:cubicBezTo>
                <a:cubicBezTo>
                  <a:pt x="62980" y="219205"/>
                  <a:pt x="61164" y="199540"/>
                  <a:pt x="61477" y="180062"/>
                </a:cubicBezTo>
                <a:cubicBezTo>
                  <a:pt x="61790" y="160208"/>
                  <a:pt x="61539" y="140354"/>
                  <a:pt x="61539" y="120438"/>
                </a:cubicBezTo>
                <a:cubicBezTo>
                  <a:pt x="61539" y="100584"/>
                  <a:pt x="61539" y="80730"/>
                  <a:pt x="61539" y="60814"/>
                </a:cubicBezTo>
                <a:cubicBezTo>
                  <a:pt x="61539" y="41085"/>
                  <a:pt x="61539" y="21357"/>
                  <a:pt x="61539" y="0"/>
                </a:cubicBezTo>
                <a:cubicBezTo>
                  <a:pt x="77573" y="0"/>
                  <a:pt x="91414" y="0"/>
                  <a:pt x="107573" y="0"/>
                </a:cubicBezTo>
                <a:cubicBezTo>
                  <a:pt x="107573" y="79352"/>
                  <a:pt x="107573" y="157828"/>
                  <a:pt x="107573" y="237556"/>
                </a:cubicBezTo>
                <a:cubicBezTo>
                  <a:pt x="114838" y="238496"/>
                  <a:pt x="120036" y="239435"/>
                  <a:pt x="125234" y="239686"/>
                </a:cubicBezTo>
                <a:cubicBezTo>
                  <a:pt x="132061" y="240061"/>
                  <a:pt x="138950" y="239560"/>
                  <a:pt x="145777" y="239936"/>
                </a:cubicBezTo>
                <a:cubicBezTo>
                  <a:pt x="161936" y="240813"/>
                  <a:pt x="171768" y="249894"/>
                  <a:pt x="171393" y="263234"/>
                </a:cubicBezTo>
                <a:cubicBezTo>
                  <a:pt x="170954" y="276512"/>
                  <a:pt x="160996" y="285155"/>
                  <a:pt x="144838" y="285907"/>
                </a:cubicBezTo>
                <a:cubicBezTo>
                  <a:pt x="138011" y="286220"/>
                  <a:pt x="131122" y="285844"/>
                  <a:pt x="124295" y="286094"/>
                </a:cubicBezTo>
                <a:cubicBezTo>
                  <a:pt x="119660" y="286282"/>
                  <a:pt x="115026" y="287034"/>
                  <a:pt x="109264" y="287660"/>
                </a:cubicBezTo>
                <a:cubicBezTo>
                  <a:pt x="109264" y="360750"/>
                  <a:pt x="109264" y="433025"/>
                  <a:pt x="109264" y="507492"/>
                </a:cubicBezTo>
                <a:cubicBezTo>
                  <a:pt x="116967" y="507993"/>
                  <a:pt x="124170" y="508494"/>
                  <a:pt x="131435" y="508933"/>
                </a:cubicBezTo>
                <a:cubicBezTo>
                  <a:pt x="138261" y="509308"/>
                  <a:pt x="145213" y="508933"/>
                  <a:pt x="151852" y="510185"/>
                </a:cubicBezTo>
                <a:cubicBezTo>
                  <a:pt x="164002" y="512502"/>
                  <a:pt x="171706" y="522147"/>
                  <a:pt x="171330" y="533108"/>
                </a:cubicBezTo>
                <a:cubicBezTo>
                  <a:pt x="170954" y="544319"/>
                  <a:pt x="163000" y="553400"/>
                  <a:pt x="150725" y="554966"/>
                </a:cubicBezTo>
                <a:cubicBezTo>
                  <a:pt x="141957" y="556093"/>
                  <a:pt x="132938" y="555529"/>
                  <a:pt x="124044" y="556030"/>
                </a:cubicBezTo>
                <a:cubicBezTo>
                  <a:pt x="119410" y="556344"/>
                  <a:pt x="114838" y="557408"/>
                  <a:pt x="109201" y="558285"/>
                </a:cubicBezTo>
                <a:cubicBezTo>
                  <a:pt x="109201" y="631437"/>
                  <a:pt x="109201" y="703712"/>
                  <a:pt x="109201" y="778305"/>
                </a:cubicBezTo>
                <a:cubicBezTo>
                  <a:pt x="118157" y="778618"/>
                  <a:pt x="126800" y="778868"/>
                  <a:pt x="135380" y="779369"/>
                </a:cubicBezTo>
                <a:cubicBezTo>
                  <a:pt x="142144" y="779745"/>
                  <a:pt x="149222" y="779557"/>
                  <a:pt x="155673" y="781374"/>
                </a:cubicBezTo>
                <a:cubicBezTo>
                  <a:pt x="166257" y="784380"/>
                  <a:pt x="172457" y="794839"/>
                  <a:pt x="171267" y="805110"/>
                </a:cubicBezTo>
                <a:cubicBezTo>
                  <a:pt x="170015" y="815632"/>
                  <a:pt x="162061" y="823962"/>
                  <a:pt x="151163" y="825215"/>
                </a:cubicBezTo>
                <a:cubicBezTo>
                  <a:pt x="145088" y="825904"/>
                  <a:pt x="138825" y="825465"/>
                  <a:pt x="132687" y="825591"/>
                </a:cubicBezTo>
                <a:cubicBezTo>
                  <a:pt x="126550" y="825716"/>
                  <a:pt x="120349" y="825904"/>
                  <a:pt x="114211" y="826217"/>
                </a:cubicBezTo>
                <a:cubicBezTo>
                  <a:pt x="113021" y="826279"/>
                  <a:pt x="111831" y="827344"/>
                  <a:pt x="109326" y="828597"/>
                </a:cubicBezTo>
                <a:cubicBezTo>
                  <a:pt x="109326" y="898054"/>
                  <a:pt x="109326" y="968199"/>
                  <a:pt x="109326" y="1041414"/>
                </a:cubicBezTo>
                <a:cubicBezTo>
                  <a:pt x="121664" y="1041414"/>
                  <a:pt x="133063" y="1041852"/>
                  <a:pt x="144462" y="1041289"/>
                </a:cubicBezTo>
                <a:cubicBezTo>
                  <a:pt x="162938" y="1040412"/>
                  <a:pt x="170704" y="1053564"/>
                  <a:pt x="171205" y="1063648"/>
                </a:cubicBezTo>
                <a:cubicBezTo>
                  <a:pt x="171894" y="1077489"/>
                  <a:pt x="161184" y="1086758"/>
                  <a:pt x="143898" y="1087510"/>
                </a:cubicBezTo>
                <a:cubicBezTo>
                  <a:pt x="138449" y="1087760"/>
                  <a:pt x="132938" y="1087447"/>
                  <a:pt x="127489" y="1087635"/>
                </a:cubicBezTo>
                <a:cubicBezTo>
                  <a:pt x="122040" y="1087823"/>
                  <a:pt x="116654" y="1088199"/>
                  <a:pt x="111456" y="1088512"/>
                </a:cubicBezTo>
                <a:cubicBezTo>
                  <a:pt x="107197" y="1103919"/>
                  <a:pt x="106320" y="1289179"/>
                  <a:pt x="110516" y="1313667"/>
                </a:cubicBezTo>
                <a:cubicBezTo>
                  <a:pt x="115902" y="1314231"/>
                  <a:pt x="121790" y="1315045"/>
                  <a:pt x="127739" y="1315358"/>
                </a:cubicBezTo>
                <a:cubicBezTo>
                  <a:pt x="134566" y="1315734"/>
                  <a:pt x="141455" y="1315296"/>
                  <a:pt x="148282" y="1315984"/>
                </a:cubicBezTo>
                <a:cubicBezTo>
                  <a:pt x="162061" y="1317425"/>
                  <a:pt x="170704" y="1325817"/>
                  <a:pt x="171455" y="1337717"/>
                </a:cubicBezTo>
                <a:cubicBezTo>
                  <a:pt x="172207" y="1350118"/>
                  <a:pt x="163126" y="1359888"/>
                  <a:pt x="148470" y="1361830"/>
                </a:cubicBezTo>
                <a:cubicBezTo>
                  <a:pt x="142395" y="1362644"/>
                  <a:pt x="136132" y="1362206"/>
                  <a:pt x="129994" y="1362456"/>
                </a:cubicBezTo>
                <a:cubicBezTo>
                  <a:pt x="124545" y="1362707"/>
                  <a:pt x="119097" y="1363020"/>
                  <a:pt x="113648" y="1363521"/>
                </a:cubicBezTo>
                <a:cubicBezTo>
                  <a:pt x="112458" y="1363646"/>
                  <a:pt x="111393" y="1364836"/>
                  <a:pt x="109138" y="1366214"/>
                </a:cubicBezTo>
                <a:cubicBezTo>
                  <a:pt x="109138" y="1443938"/>
                  <a:pt x="109138" y="1522413"/>
                  <a:pt x="109138" y="1603081"/>
                </a:cubicBezTo>
                <a:cubicBezTo>
                  <a:pt x="121476" y="1603457"/>
                  <a:pt x="132875" y="1603707"/>
                  <a:pt x="144274" y="1604208"/>
                </a:cubicBezTo>
                <a:cubicBezTo>
                  <a:pt x="160871" y="1604897"/>
                  <a:pt x="170766" y="1612914"/>
                  <a:pt x="171393" y="1626066"/>
                </a:cubicBezTo>
                <a:cubicBezTo>
                  <a:pt x="172019" y="1639657"/>
                  <a:pt x="161309" y="1649678"/>
                  <a:pt x="144274" y="1650555"/>
                </a:cubicBezTo>
                <a:cubicBezTo>
                  <a:pt x="133376" y="1651118"/>
                  <a:pt x="122479" y="1650680"/>
                  <a:pt x="110516" y="1650680"/>
                </a:cubicBezTo>
                <a:cubicBezTo>
                  <a:pt x="109577" y="1656630"/>
                  <a:pt x="108199" y="1661076"/>
                  <a:pt x="108199" y="1665586"/>
                </a:cubicBezTo>
                <a:cubicBezTo>
                  <a:pt x="108011" y="1701222"/>
                  <a:pt x="107698" y="1736859"/>
                  <a:pt x="108199" y="1772433"/>
                </a:cubicBezTo>
                <a:cubicBezTo>
                  <a:pt x="108825" y="1816399"/>
                  <a:pt x="135130" y="1843080"/>
                  <a:pt x="178846" y="1843456"/>
                </a:cubicBezTo>
                <a:cubicBezTo>
                  <a:pt x="241852" y="1843957"/>
                  <a:pt x="304795" y="1843581"/>
                  <a:pt x="370181" y="1843581"/>
                </a:cubicBezTo>
                <a:cubicBezTo>
                  <a:pt x="370807" y="1833435"/>
                  <a:pt x="371934" y="1824228"/>
                  <a:pt x="371934" y="1815021"/>
                </a:cubicBezTo>
                <a:cubicBezTo>
                  <a:pt x="371997" y="1549219"/>
                  <a:pt x="371997" y="1283417"/>
                  <a:pt x="371997" y="1017614"/>
                </a:cubicBezTo>
                <a:cubicBezTo>
                  <a:pt x="371997" y="1010788"/>
                  <a:pt x="371747" y="1003898"/>
                  <a:pt x="372122" y="997072"/>
                </a:cubicBezTo>
                <a:cubicBezTo>
                  <a:pt x="373187" y="978220"/>
                  <a:pt x="379701" y="971769"/>
                  <a:pt x="398803" y="970454"/>
                </a:cubicBezTo>
                <a:cubicBezTo>
                  <a:pt x="404940" y="970016"/>
                  <a:pt x="411141" y="970204"/>
                  <a:pt x="417279" y="970204"/>
                </a:cubicBezTo>
                <a:cubicBezTo>
                  <a:pt x="503583" y="970204"/>
                  <a:pt x="589887" y="970204"/>
                  <a:pt x="676254" y="970204"/>
                </a:cubicBezTo>
                <a:cubicBezTo>
                  <a:pt x="681766" y="970204"/>
                  <a:pt x="687215" y="970078"/>
                  <a:pt x="692663" y="970391"/>
                </a:cubicBezTo>
                <a:cubicBezTo>
                  <a:pt x="714208" y="971456"/>
                  <a:pt x="720596" y="977782"/>
                  <a:pt x="721724" y="999139"/>
                </a:cubicBezTo>
                <a:cubicBezTo>
                  <a:pt x="722100" y="1006654"/>
                  <a:pt x="721912" y="1014232"/>
                  <a:pt x="721912" y="1021748"/>
                </a:cubicBezTo>
                <a:cubicBezTo>
                  <a:pt x="721912" y="1285484"/>
                  <a:pt x="721912" y="1549219"/>
                  <a:pt x="721912" y="1813017"/>
                </a:cubicBezTo>
                <a:cubicBezTo>
                  <a:pt x="721912" y="1822349"/>
                  <a:pt x="721912" y="1831744"/>
                  <a:pt x="721912" y="1842328"/>
                </a:cubicBezTo>
                <a:cubicBezTo>
                  <a:pt x="771765" y="1842328"/>
                  <a:pt x="818613" y="1842328"/>
                  <a:pt x="867401" y="1842328"/>
                </a:cubicBezTo>
                <a:cubicBezTo>
                  <a:pt x="867840" y="1831305"/>
                  <a:pt x="868654" y="1821222"/>
                  <a:pt x="868654" y="1811201"/>
                </a:cubicBezTo>
                <a:cubicBezTo>
                  <a:pt x="868717" y="1350181"/>
                  <a:pt x="868717" y="889160"/>
                  <a:pt x="868717" y="428077"/>
                </a:cubicBezTo>
                <a:cubicBezTo>
                  <a:pt x="868717" y="419872"/>
                  <a:pt x="868403" y="411605"/>
                  <a:pt x="869092" y="403401"/>
                </a:cubicBezTo>
                <a:cubicBezTo>
                  <a:pt x="870470" y="385990"/>
                  <a:pt x="877422" y="379226"/>
                  <a:pt x="895021" y="377660"/>
                </a:cubicBezTo>
                <a:cubicBezTo>
                  <a:pt x="899781" y="377221"/>
                  <a:pt x="904604" y="377409"/>
                  <a:pt x="909426" y="377409"/>
                </a:cubicBezTo>
                <a:cubicBezTo>
                  <a:pt x="999175" y="377409"/>
                  <a:pt x="1088924" y="377409"/>
                  <a:pt x="1178673" y="377409"/>
                </a:cubicBezTo>
                <a:cubicBezTo>
                  <a:pt x="1183496" y="377409"/>
                  <a:pt x="1188318" y="377221"/>
                  <a:pt x="1193078" y="377660"/>
                </a:cubicBezTo>
                <a:cubicBezTo>
                  <a:pt x="1210552" y="379288"/>
                  <a:pt x="1217441" y="386240"/>
                  <a:pt x="1218569" y="403651"/>
                </a:cubicBezTo>
                <a:cubicBezTo>
                  <a:pt x="1219070" y="411167"/>
                  <a:pt x="1218756" y="418745"/>
                  <a:pt x="1218756" y="426261"/>
                </a:cubicBezTo>
                <a:cubicBezTo>
                  <a:pt x="1218756" y="888659"/>
                  <a:pt x="1218756" y="1351120"/>
                  <a:pt x="1218756" y="1813518"/>
                </a:cubicBezTo>
                <a:cubicBezTo>
                  <a:pt x="1218506" y="1822975"/>
                  <a:pt x="1218506" y="1832370"/>
                  <a:pt x="1218506" y="1842516"/>
                </a:cubicBezTo>
                <a:close/>
                <a:moveTo>
                  <a:pt x="1168464" y="1842516"/>
                </a:moveTo>
                <a:cubicBezTo>
                  <a:pt x="1169842" y="1840199"/>
                  <a:pt x="1170844" y="1839134"/>
                  <a:pt x="1171095" y="1837944"/>
                </a:cubicBezTo>
                <a:cubicBezTo>
                  <a:pt x="1171659" y="1835251"/>
                  <a:pt x="1172034" y="1832558"/>
                  <a:pt x="1172034" y="1829802"/>
                </a:cubicBezTo>
                <a:cubicBezTo>
                  <a:pt x="1172034" y="1365337"/>
                  <a:pt x="1172034" y="900872"/>
                  <a:pt x="1171972" y="436407"/>
                </a:cubicBezTo>
                <a:cubicBezTo>
                  <a:pt x="1171972" y="433714"/>
                  <a:pt x="1171158" y="431021"/>
                  <a:pt x="1170657" y="428390"/>
                </a:cubicBezTo>
                <a:cubicBezTo>
                  <a:pt x="1170531" y="427764"/>
                  <a:pt x="1170218" y="427075"/>
                  <a:pt x="1169780" y="426574"/>
                </a:cubicBezTo>
                <a:cubicBezTo>
                  <a:pt x="1169341" y="426073"/>
                  <a:pt x="1168652" y="425760"/>
                  <a:pt x="1167275" y="424820"/>
                </a:cubicBezTo>
                <a:cubicBezTo>
                  <a:pt x="1084853" y="424820"/>
                  <a:pt x="1001555" y="424820"/>
                  <a:pt x="919009" y="424820"/>
                </a:cubicBezTo>
                <a:cubicBezTo>
                  <a:pt x="917568" y="427200"/>
                  <a:pt x="916566" y="428328"/>
                  <a:pt x="916253" y="429518"/>
                </a:cubicBezTo>
                <a:cubicBezTo>
                  <a:pt x="915689" y="432148"/>
                  <a:pt x="915251" y="434904"/>
                  <a:pt x="915251" y="437597"/>
                </a:cubicBezTo>
                <a:cubicBezTo>
                  <a:pt x="915188" y="901373"/>
                  <a:pt x="915188" y="1365149"/>
                  <a:pt x="915251" y="1828925"/>
                </a:cubicBezTo>
                <a:cubicBezTo>
                  <a:pt x="915251" y="1832307"/>
                  <a:pt x="916128" y="1835689"/>
                  <a:pt x="916629" y="1839009"/>
                </a:cubicBezTo>
                <a:cubicBezTo>
                  <a:pt x="916754" y="1839635"/>
                  <a:pt x="917192" y="1840261"/>
                  <a:pt x="917568" y="1840700"/>
                </a:cubicBezTo>
                <a:cubicBezTo>
                  <a:pt x="918007" y="1841201"/>
                  <a:pt x="918633" y="1841577"/>
                  <a:pt x="919698" y="1842453"/>
                </a:cubicBezTo>
                <a:cubicBezTo>
                  <a:pt x="1002620" y="1842516"/>
                  <a:pt x="1085918" y="1842516"/>
                  <a:pt x="1168464" y="1842516"/>
                </a:cubicBezTo>
                <a:close/>
                <a:moveTo>
                  <a:pt x="1415039" y="688869"/>
                </a:moveTo>
                <a:cubicBezTo>
                  <a:pt x="1410718" y="713608"/>
                  <a:pt x="1411469" y="1825293"/>
                  <a:pt x="1415666" y="1842328"/>
                </a:cubicBezTo>
                <a:cubicBezTo>
                  <a:pt x="1499152" y="1842328"/>
                  <a:pt x="1582951" y="1842328"/>
                  <a:pt x="1666499" y="1842328"/>
                </a:cubicBezTo>
                <a:cubicBezTo>
                  <a:pt x="1671134" y="1818717"/>
                  <a:pt x="1670195" y="704902"/>
                  <a:pt x="1665435" y="688869"/>
                </a:cubicBezTo>
                <a:cubicBezTo>
                  <a:pt x="1582512" y="688869"/>
                  <a:pt x="1499214" y="688869"/>
                  <a:pt x="1415039" y="688869"/>
                </a:cubicBezTo>
                <a:close/>
                <a:moveTo>
                  <a:pt x="420285" y="1018366"/>
                </a:moveTo>
                <a:cubicBezTo>
                  <a:pt x="419408" y="1023251"/>
                  <a:pt x="418469" y="1025882"/>
                  <a:pt x="418469" y="1028512"/>
                </a:cubicBezTo>
                <a:cubicBezTo>
                  <a:pt x="418343" y="1295442"/>
                  <a:pt x="418343" y="1562434"/>
                  <a:pt x="418343" y="1829364"/>
                </a:cubicBezTo>
                <a:cubicBezTo>
                  <a:pt x="418343" y="1832746"/>
                  <a:pt x="419220" y="1836128"/>
                  <a:pt x="419784" y="1839447"/>
                </a:cubicBezTo>
                <a:cubicBezTo>
                  <a:pt x="419909" y="1840011"/>
                  <a:pt x="420473" y="1840574"/>
                  <a:pt x="420911" y="1841013"/>
                </a:cubicBezTo>
                <a:cubicBezTo>
                  <a:pt x="421350" y="1841514"/>
                  <a:pt x="421913" y="1841890"/>
                  <a:pt x="422540" y="1842391"/>
                </a:cubicBezTo>
                <a:cubicBezTo>
                  <a:pt x="505712" y="1842391"/>
                  <a:pt x="588948" y="1842391"/>
                  <a:pt x="671870" y="1842391"/>
                </a:cubicBezTo>
                <a:cubicBezTo>
                  <a:pt x="676818" y="1821284"/>
                  <a:pt x="676254" y="1035402"/>
                  <a:pt x="671181" y="1018366"/>
                </a:cubicBezTo>
                <a:cubicBezTo>
                  <a:pt x="588322" y="1018366"/>
                  <a:pt x="505086" y="1018366"/>
                  <a:pt x="420285" y="1018366"/>
                </a:cubicBezTo>
                <a:close/>
              </a:path>
            </a:pathLst>
          </a:custGeom>
          <a:solidFill>
            <a:schemeClr val="bg1"/>
          </a:solidFill>
          <a:ln w="6258" cap="flat">
            <a:noFill/>
            <a:prstDash val="solid"/>
            <a:miter/>
          </a:ln>
        </p:spPr>
        <p:txBody>
          <a:bodyPr rtlCol="0" anchor="ctr"/>
          <a:lstStyle/>
          <a:p>
            <a:endParaRPr lang="zh-CN" altLang="en-US"/>
          </a:p>
        </p:txBody>
      </p:sp>
      <p:grpSp>
        <p:nvGrpSpPr>
          <p:cNvPr id="34" name="图形 4"/>
          <p:cNvGrpSpPr/>
          <p:nvPr/>
        </p:nvGrpSpPr>
        <p:grpSpPr>
          <a:xfrm>
            <a:off x="10545536" y="3036268"/>
            <a:ext cx="492821" cy="469788"/>
            <a:chOff x="4963618" y="132112"/>
            <a:chExt cx="1990814" cy="1897769"/>
          </a:xfrm>
          <a:solidFill>
            <a:schemeClr val="bg1"/>
          </a:solidFill>
        </p:grpSpPr>
        <p:sp>
          <p:nvSpPr>
            <p:cNvPr id="35" name="任意多边形: 形状 34"/>
            <p:cNvSpPr/>
            <p:nvPr/>
          </p:nvSpPr>
          <p:spPr>
            <a:xfrm>
              <a:off x="4963618" y="132112"/>
              <a:ext cx="1897002" cy="1897769"/>
            </a:xfrm>
            <a:custGeom>
              <a:avLst/>
              <a:gdLst>
                <a:gd name="connsiteX0" fmla="*/ 1867283 w 1897002"/>
                <a:gd name="connsiteY0" fmla="*/ 924583 h 1897769"/>
                <a:gd name="connsiteX1" fmla="*/ 1842607 w 1897002"/>
                <a:gd name="connsiteY1" fmla="*/ 924395 h 1897769"/>
                <a:gd name="connsiteX2" fmla="*/ 1022841 w 1897002"/>
                <a:gd name="connsiteY2" fmla="*/ 924395 h 1897769"/>
                <a:gd name="connsiteX3" fmla="*/ 991776 w 1897002"/>
                <a:gd name="connsiteY3" fmla="*/ 924395 h 1897769"/>
                <a:gd name="connsiteX4" fmla="*/ 1007183 w 1897002"/>
                <a:gd name="connsiteY4" fmla="*/ 896650 h 1897769"/>
                <a:gd name="connsiteX5" fmla="*/ 1422985 w 1897002"/>
                <a:gd name="connsiteY5" fmla="*/ 176216 h 1897769"/>
                <a:gd name="connsiteX6" fmla="*/ 1430062 w 1897002"/>
                <a:gd name="connsiteY6" fmla="*/ 163690 h 1897769"/>
                <a:gd name="connsiteX7" fmla="*/ 1419728 w 1897002"/>
                <a:gd name="connsiteY7" fmla="*/ 125422 h 1897769"/>
                <a:gd name="connsiteX8" fmla="*/ 1410709 w 1897002"/>
                <a:gd name="connsiteY8" fmla="*/ 120475 h 1897769"/>
                <a:gd name="connsiteX9" fmla="*/ 1069626 w 1897002"/>
                <a:gd name="connsiteY9" fmla="*/ 8242 h 1897769"/>
                <a:gd name="connsiteX10" fmla="*/ 721089 w 1897002"/>
                <a:gd name="connsiteY10" fmla="*/ 28158 h 1897769"/>
                <a:gd name="connsiteX11" fmla="*/ 192115 w 1897002"/>
                <a:gd name="connsiteY11" fmla="*/ 378010 h 1897769"/>
                <a:gd name="connsiteX12" fmla="*/ 22387 w 1897002"/>
                <a:gd name="connsiteY12" fmla="*/ 1151304 h 1897769"/>
                <a:gd name="connsiteX13" fmla="*/ 251739 w 1897002"/>
                <a:gd name="connsiteY13" fmla="*/ 1592283 h 1897769"/>
                <a:gd name="connsiteX14" fmla="*/ 804888 w 1897002"/>
                <a:gd name="connsiteY14" fmla="*/ 1886457 h 1897769"/>
                <a:gd name="connsiteX15" fmla="*/ 1139709 w 1897002"/>
                <a:gd name="connsiteY15" fmla="*/ 1877939 h 1897769"/>
                <a:gd name="connsiteX16" fmla="*/ 1510166 w 1897002"/>
                <a:gd name="connsiteY16" fmla="*/ 1713284 h 1897769"/>
                <a:gd name="connsiteX17" fmla="*/ 1815613 w 1897002"/>
                <a:gd name="connsiteY17" fmla="*/ 1333495 h 1897769"/>
                <a:gd name="connsiteX18" fmla="*/ 1891709 w 1897002"/>
                <a:gd name="connsiteY18" fmla="*/ 1051221 h 1897769"/>
                <a:gd name="connsiteX19" fmla="*/ 1896970 w 1897002"/>
                <a:gd name="connsiteY19" fmla="*/ 954896 h 1897769"/>
                <a:gd name="connsiteX20" fmla="*/ 1867283 w 1897002"/>
                <a:gd name="connsiteY20" fmla="*/ 924583 h 1897769"/>
                <a:gd name="connsiteX21" fmla="*/ 1279186 w 1897002"/>
                <a:gd name="connsiteY21" fmla="*/ 1784808 h 1897769"/>
                <a:gd name="connsiteX22" fmla="*/ 182846 w 1897002"/>
                <a:gd name="connsiteY22" fmla="*/ 1420614 h 1897769"/>
                <a:gd name="connsiteX23" fmla="*/ 333596 w 1897002"/>
                <a:gd name="connsiteY23" fmla="*/ 292833 h 1897769"/>
                <a:gd name="connsiteX24" fmla="*/ 1375198 w 1897002"/>
                <a:gd name="connsiteY24" fmla="*/ 159806 h 1897769"/>
                <a:gd name="connsiteX25" fmla="*/ 1363611 w 1897002"/>
                <a:gd name="connsiteY25" fmla="*/ 180725 h 1897769"/>
                <a:gd name="connsiteX26" fmla="*/ 940420 w 1897002"/>
                <a:gd name="connsiteY26" fmla="*/ 913685 h 1897769"/>
                <a:gd name="connsiteX27" fmla="*/ 927393 w 1897002"/>
                <a:gd name="connsiteY27" fmla="*/ 936984 h 1897769"/>
                <a:gd name="connsiteX28" fmla="*/ 949125 w 1897002"/>
                <a:gd name="connsiteY28" fmla="*/ 973184 h 1897769"/>
                <a:gd name="connsiteX29" fmla="*/ 969668 w 1897002"/>
                <a:gd name="connsiteY29" fmla="*/ 973372 h 1897769"/>
                <a:gd name="connsiteX30" fmla="*/ 1818369 w 1897002"/>
                <a:gd name="connsiteY30" fmla="*/ 973372 h 1897769"/>
                <a:gd name="connsiteX31" fmla="*/ 1844486 w 1897002"/>
                <a:gd name="connsiteY31" fmla="*/ 973372 h 1897769"/>
                <a:gd name="connsiteX32" fmla="*/ 1279186 w 1897002"/>
                <a:gd name="connsiteY32" fmla="*/ 1784808 h 1897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897002" h="1897769">
                  <a:moveTo>
                    <a:pt x="1867283" y="924583"/>
                  </a:moveTo>
                  <a:cubicBezTo>
                    <a:pt x="1859079" y="924207"/>
                    <a:pt x="1850874" y="924395"/>
                    <a:pt x="1842607" y="924395"/>
                  </a:cubicBezTo>
                  <a:cubicBezTo>
                    <a:pt x="1569352" y="924395"/>
                    <a:pt x="1296096" y="924395"/>
                    <a:pt x="1022841" y="924395"/>
                  </a:cubicBezTo>
                  <a:cubicBezTo>
                    <a:pt x="1014073" y="924395"/>
                    <a:pt x="1005305" y="924395"/>
                    <a:pt x="991776" y="924395"/>
                  </a:cubicBezTo>
                  <a:cubicBezTo>
                    <a:pt x="998666" y="911994"/>
                    <a:pt x="1002799" y="904291"/>
                    <a:pt x="1007183" y="896650"/>
                  </a:cubicBezTo>
                  <a:cubicBezTo>
                    <a:pt x="1145784" y="656526"/>
                    <a:pt x="1284385" y="416402"/>
                    <a:pt x="1422985" y="176216"/>
                  </a:cubicBezTo>
                  <a:cubicBezTo>
                    <a:pt x="1425365" y="172082"/>
                    <a:pt x="1427870" y="167948"/>
                    <a:pt x="1430062" y="163690"/>
                  </a:cubicBezTo>
                  <a:cubicBezTo>
                    <a:pt x="1438705" y="146404"/>
                    <a:pt x="1435699" y="135443"/>
                    <a:pt x="1419728" y="125422"/>
                  </a:cubicBezTo>
                  <a:cubicBezTo>
                    <a:pt x="1416847" y="123606"/>
                    <a:pt x="1413716" y="122166"/>
                    <a:pt x="1410709" y="120475"/>
                  </a:cubicBezTo>
                  <a:cubicBezTo>
                    <a:pt x="1304175" y="61289"/>
                    <a:pt x="1190439" y="24087"/>
                    <a:pt x="1069626" y="8242"/>
                  </a:cubicBezTo>
                  <a:cubicBezTo>
                    <a:pt x="952194" y="-7165"/>
                    <a:pt x="835577" y="-1216"/>
                    <a:pt x="721089" y="28158"/>
                  </a:cubicBezTo>
                  <a:cubicBezTo>
                    <a:pt x="504702" y="83586"/>
                    <a:pt x="325830" y="198199"/>
                    <a:pt x="192115" y="378010"/>
                  </a:cubicBezTo>
                  <a:cubicBezTo>
                    <a:pt x="19882" y="609741"/>
                    <a:pt x="-36109" y="868780"/>
                    <a:pt x="22387" y="1151304"/>
                  </a:cubicBezTo>
                  <a:cubicBezTo>
                    <a:pt x="57209" y="1319341"/>
                    <a:pt x="134871" y="1466835"/>
                    <a:pt x="251739" y="1592283"/>
                  </a:cubicBezTo>
                  <a:cubicBezTo>
                    <a:pt x="401988" y="1753556"/>
                    <a:pt x="586622" y="1851885"/>
                    <a:pt x="804888" y="1886457"/>
                  </a:cubicBezTo>
                  <a:cubicBezTo>
                    <a:pt x="917121" y="1904244"/>
                    <a:pt x="1028791" y="1900799"/>
                    <a:pt x="1139709" y="1877939"/>
                  </a:cubicBezTo>
                  <a:cubicBezTo>
                    <a:pt x="1275053" y="1850069"/>
                    <a:pt x="1398810" y="1795330"/>
                    <a:pt x="1510166" y="1713284"/>
                  </a:cubicBezTo>
                  <a:cubicBezTo>
                    <a:pt x="1645384" y="1613640"/>
                    <a:pt x="1747033" y="1486876"/>
                    <a:pt x="1815613" y="1333495"/>
                  </a:cubicBezTo>
                  <a:cubicBezTo>
                    <a:pt x="1855885" y="1243433"/>
                    <a:pt x="1880686" y="1149050"/>
                    <a:pt x="1891709" y="1051221"/>
                  </a:cubicBezTo>
                  <a:cubicBezTo>
                    <a:pt x="1895341" y="1019343"/>
                    <a:pt x="1896030" y="987025"/>
                    <a:pt x="1896970" y="954896"/>
                  </a:cubicBezTo>
                  <a:cubicBezTo>
                    <a:pt x="1897596" y="933414"/>
                    <a:pt x="1889204" y="925648"/>
                    <a:pt x="1867283" y="924583"/>
                  </a:cubicBezTo>
                  <a:close/>
                  <a:moveTo>
                    <a:pt x="1279186" y="1784808"/>
                  </a:moveTo>
                  <a:cubicBezTo>
                    <a:pt x="872341" y="1945893"/>
                    <a:pt x="412949" y="1793201"/>
                    <a:pt x="182846" y="1420614"/>
                  </a:cubicBezTo>
                  <a:cubicBezTo>
                    <a:pt x="-40118" y="1059614"/>
                    <a:pt x="18128" y="588385"/>
                    <a:pt x="333596" y="292833"/>
                  </a:cubicBezTo>
                  <a:cubicBezTo>
                    <a:pt x="646935" y="-715"/>
                    <a:pt x="1084031" y="-6852"/>
                    <a:pt x="1375198" y="159806"/>
                  </a:cubicBezTo>
                  <a:cubicBezTo>
                    <a:pt x="1371377" y="166696"/>
                    <a:pt x="1367620" y="173773"/>
                    <a:pt x="1363611" y="180725"/>
                  </a:cubicBezTo>
                  <a:cubicBezTo>
                    <a:pt x="1222569" y="425045"/>
                    <a:pt x="1081463" y="669365"/>
                    <a:pt x="940420" y="913685"/>
                  </a:cubicBezTo>
                  <a:cubicBezTo>
                    <a:pt x="935973" y="921389"/>
                    <a:pt x="930963" y="928842"/>
                    <a:pt x="927393" y="936984"/>
                  </a:cubicBezTo>
                  <a:cubicBezTo>
                    <a:pt x="919000" y="955836"/>
                    <a:pt x="928645" y="971681"/>
                    <a:pt x="949125" y="973184"/>
                  </a:cubicBezTo>
                  <a:cubicBezTo>
                    <a:pt x="955952" y="973685"/>
                    <a:pt x="962841" y="973372"/>
                    <a:pt x="969668" y="973372"/>
                  </a:cubicBezTo>
                  <a:cubicBezTo>
                    <a:pt x="1252568" y="973372"/>
                    <a:pt x="1535469" y="973372"/>
                    <a:pt x="1818369" y="973372"/>
                  </a:cubicBezTo>
                  <a:cubicBezTo>
                    <a:pt x="1827137" y="973372"/>
                    <a:pt x="1835843" y="973372"/>
                    <a:pt x="1844486" y="973372"/>
                  </a:cubicBezTo>
                  <a:cubicBezTo>
                    <a:pt x="1848807" y="1240051"/>
                    <a:pt x="1682712" y="1625039"/>
                    <a:pt x="1279186" y="1784808"/>
                  </a:cubicBezTo>
                  <a:close/>
                </a:path>
              </a:pathLst>
            </a:custGeom>
            <a:grpFill/>
            <a:ln w="6258" cap="flat">
              <a:noFill/>
              <a:prstDash val="solid"/>
              <a:miter/>
            </a:ln>
          </p:spPr>
          <p:txBody>
            <a:bodyPr rtlCol="0" anchor="ctr"/>
            <a:lstStyle/>
            <a:p>
              <a:endParaRPr lang="zh-CN" altLang="en-US"/>
            </a:p>
          </p:txBody>
        </p:sp>
        <p:sp>
          <p:nvSpPr>
            <p:cNvPr id="36" name="任意多边形: 形状 35"/>
            <p:cNvSpPr/>
            <p:nvPr/>
          </p:nvSpPr>
          <p:spPr>
            <a:xfrm>
              <a:off x="6091497" y="231023"/>
              <a:ext cx="862934" cy="755228"/>
            </a:xfrm>
            <a:custGeom>
              <a:avLst/>
              <a:gdLst>
                <a:gd name="connsiteX0" fmla="*/ 862723 w 862934"/>
                <a:gd name="connsiteY0" fmla="*/ 719639 h 755228"/>
                <a:gd name="connsiteX1" fmla="*/ 851700 w 862934"/>
                <a:gd name="connsiteY1" fmla="*/ 599076 h 755228"/>
                <a:gd name="connsiteX2" fmla="*/ 653851 w 862934"/>
                <a:gd name="connsiteY2" fmla="*/ 175133 h 755228"/>
                <a:gd name="connsiteX3" fmla="*/ 456253 w 862934"/>
                <a:gd name="connsiteY3" fmla="*/ 9539 h 755228"/>
                <a:gd name="connsiteX4" fmla="*/ 406336 w 862934"/>
                <a:gd name="connsiteY4" fmla="*/ 21501 h 755228"/>
                <a:gd name="connsiteX5" fmla="*/ 404270 w 862934"/>
                <a:gd name="connsiteY5" fmla="*/ 25071 h 755228"/>
                <a:gd name="connsiteX6" fmla="*/ 10076 w 862934"/>
                <a:gd name="connsiteY6" fmla="*/ 703481 h 755228"/>
                <a:gd name="connsiteX7" fmla="*/ 2310 w 862934"/>
                <a:gd name="connsiteY7" fmla="*/ 717948 h 755228"/>
                <a:gd name="connsiteX8" fmla="*/ 20472 w 862934"/>
                <a:gd name="connsiteY8" fmla="*/ 752144 h 755228"/>
                <a:gd name="connsiteX9" fmla="*/ 42957 w 862934"/>
                <a:gd name="connsiteY9" fmla="*/ 753334 h 755228"/>
                <a:gd name="connsiteX10" fmla="*/ 431326 w 862934"/>
                <a:gd name="connsiteY10" fmla="*/ 753397 h 755228"/>
                <a:gd name="connsiteX11" fmla="*/ 431326 w 862934"/>
                <a:gd name="connsiteY11" fmla="*/ 755213 h 755228"/>
                <a:gd name="connsiteX12" fmla="*/ 827900 w 862934"/>
                <a:gd name="connsiteY12" fmla="*/ 755151 h 755228"/>
                <a:gd name="connsiteX13" fmla="*/ 862723 w 862934"/>
                <a:gd name="connsiteY13" fmla="*/ 719639 h 755228"/>
                <a:gd name="connsiteX14" fmla="*/ 66819 w 862934"/>
                <a:gd name="connsiteY14" fmla="*/ 703731 h 755228"/>
                <a:gd name="connsiteX15" fmla="*/ 441660 w 862934"/>
                <a:gd name="connsiteY15" fmla="*/ 58891 h 755228"/>
                <a:gd name="connsiteX16" fmla="*/ 703454 w 862934"/>
                <a:gd name="connsiteY16" fmla="*/ 327575 h 755228"/>
                <a:gd name="connsiteX17" fmla="*/ 813057 w 862934"/>
                <a:gd name="connsiteY17" fmla="*/ 703731 h 755228"/>
                <a:gd name="connsiteX18" fmla="*/ 66819 w 862934"/>
                <a:gd name="connsiteY18" fmla="*/ 703731 h 755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62934" h="755228">
                  <a:moveTo>
                    <a:pt x="862723" y="719639"/>
                  </a:moveTo>
                  <a:cubicBezTo>
                    <a:pt x="860092" y="679368"/>
                    <a:pt x="857775" y="638909"/>
                    <a:pt x="851700" y="599076"/>
                  </a:cubicBezTo>
                  <a:cubicBezTo>
                    <a:pt x="827211" y="438618"/>
                    <a:pt x="760510" y="297450"/>
                    <a:pt x="653851" y="175133"/>
                  </a:cubicBezTo>
                  <a:cubicBezTo>
                    <a:pt x="596670" y="109559"/>
                    <a:pt x="530845" y="54319"/>
                    <a:pt x="456253" y="9539"/>
                  </a:cubicBezTo>
                  <a:cubicBezTo>
                    <a:pt x="430825" y="-5743"/>
                    <a:pt x="420992" y="-3300"/>
                    <a:pt x="406336" y="21501"/>
                  </a:cubicBezTo>
                  <a:cubicBezTo>
                    <a:pt x="405648" y="22691"/>
                    <a:pt x="404959" y="23881"/>
                    <a:pt x="404270" y="25071"/>
                  </a:cubicBezTo>
                  <a:cubicBezTo>
                    <a:pt x="272872" y="251228"/>
                    <a:pt x="141474" y="477323"/>
                    <a:pt x="10076" y="703481"/>
                  </a:cubicBezTo>
                  <a:cubicBezTo>
                    <a:pt x="7320" y="708241"/>
                    <a:pt x="4376" y="712875"/>
                    <a:pt x="2310" y="717948"/>
                  </a:cubicBezTo>
                  <a:cubicBezTo>
                    <a:pt x="-4204" y="734044"/>
                    <a:pt x="3437" y="748762"/>
                    <a:pt x="20472" y="752144"/>
                  </a:cubicBezTo>
                  <a:cubicBezTo>
                    <a:pt x="27738" y="753585"/>
                    <a:pt x="35441" y="753334"/>
                    <a:pt x="42957" y="753334"/>
                  </a:cubicBezTo>
                  <a:cubicBezTo>
                    <a:pt x="172413" y="753397"/>
                    <a:pt x="301869" y="753397"/>
                    <a:pt x="431326" y="753397"/>
                  </a:cubicBezTo>
                  <a:cubicBezTo>
                    <a:pt x="431326" y="754023"/>
                    <a:pt x="431326" y="754650"/>
                    <a:pt x="431326" y="755213"/>
                  </a:cubicBezTo>
                  <a:cubicBezTo>
                    <a:pt x="563538" y="755213"/>
                    <a:pt x="695688" y="755276"/>
                    <a:pt x="827900" y="755151"/>
                  </a:cubicBezTo>
                  <a:cubicBezTo>
                    <a:pt x="855583" y="755088"/>
                    <a:pt x="864476" y="746883"/>
                    <a:pt x="862723" y="719639"/>
                  </a:cubicBezTo>
                  <a:close/>
                  <a:moveTo>
                    <a:pt x="66819" y="703731"/>
                  </a:moveTo>
                  <a:cubicBezTo>
                    <a:pt x="192642" y="487344"/>
                    <a:pt x="316588" y="274026"/>
                    <a:pt x="441660" y="58891"/>
                  </a:cubicBezTo>
                  <a:cubicBezTo>
                    <a:pt x="551451" y="128160"/>
                    <a:pt x="638381" y="217158"/>
                    <a:pt x="703454" y="327575"/>
                  </a:cubicBezTo>
                  <a:cubicBezTo>
                    <a:pt x="771470" y="443002"/>
                    <a:pt x="807483" y="567761"/>
                    <a:pt x="813057" y="703731"/>
                  </a:cubicBezTo>
                  <a:cubicBezTo>
                    <a:pt x="563789" y="703731"/>
                    <a:pt x="317527" y="703731"/>
                    <a:pt x="66819" y="703731"/>
                  </a:cubicBezTo>
                  <a:close/>
                </a:path>
              </a:pathLst>
            </a:custGeom>
            <a:grpFill/>
            <a:ln w="6258" cap="flat">
              <a:noFill/>
              <a:prstDash val="solid"/>
              <a:miter/>
            </a:ln>
          </p:spPr>
          <p:txBody>
            <a:bodyPr rtlCol="0" anchor="ctr"/>
            <a:lstStyle/>
            <a:p>
              <a:endParaRPr lang="zh-CN" altLang="en-US"/>
            </a:p>
          </p:txBody>
        </p:sp>
      </p:grpSp>
      <p:grpSp>
        <p:nvGrpSpPr>
          <p:cNvPr id="37" name="图形 4"/>
          <p:cNvGrpSpPr/>
          <p:nvPr/>
        </p:nvGrpSpPr>
        <p:grpSpPr>
          <a:xfrm>
            <a:off x="10563403" y="5269263"/>
            <a:ext cx="484573" cy="515062"/>
            <a:chOff x="7567004" y="2256821"/>
            <a:chExt cx="1957493" cy="2080656"/>
          </a:xfrm>
          <a:solidFill>
            <a:schemeClr val="bg1"/>
          </a:solidFill>
        </p:grpSpPr>
        <p:sp>
          <p:nvSpPr>
            <p:cNvPr id="38" name="任意多边形: 形状 37"/>
            <p:cNvSpPr/>
            <p:nvPr/>
          </p:nvSpPr>
          <p:spPr>
            <a:xfrm>
              <a:off x="7567004" y="2256821"/>
              <a:ext cx="1957493" cy="2080656"/>
            </a:xfrm>
            <a:custGeom>
              <a:avLst/>
              <a:gdLst>
                <a:gd name="connsiteX0" fmla="*/ 1957180 w 1957493"/>
                <a:gd name="connsiteY0" fmla="*/ 866168 h 2080656"/>
                <a:gd name="connsiteX1" fmla="*/ 1868684 w 1957493"/>
                <a:gd name="connsiteY1" fmla="*/ 751930 h 2080656"/>
                <a:gd name="connsiteX2" fmla="*/ 1823841 w 1957493"/>
                <a:gd name="connsiteY2" fmla="*/ 748173 h 2080656"/>
                <a:gd name="connsiteX3" fmla="*/ 1564928 w 1957493"/>
                <a:gd name="connsiteY3" fmla="*/ 747922 h 2080656"/>
                <a:gd name="connsiteX4" fmla="*/ 1538498 w 1957493"/>
                <a:gd name="connsiteY4" fmla="*/ 746607 h 2080656"/>
                <a:gd name="connsiteX5" fmla="*/ 1538498 w 1957493"/>
                <a:gd name="connsiteY5" fmla="*/ 722807 h 2080656"/>
                <a:gd name="connsiteX6" fmla="*/ 1538122 w 1957493"/>
                <a:gd name="connsiteY6" fmla="*/ 564604 h 2080656"/>
                <a:gd name="connsiteX7" fmla="*/ 1530043 w 1957493"/>
                <a:gd name="connsiteY7" fmla="*/ 466525 h 2080656"/>
                <a:gd name="connsiteX8" fmla="*/ 1028438 w 1957493"/>
                <a:gd name="connsiteY8" fmla="*/ 2686 h 2080656"/>
                <a:gd name="connsiteX9" fmla="*/ 706143 w 1957493"/>
                <a:gd name="connsiteY9" fmla="*/ 71830 h 2080656"/>
                <a:gd name="connsiteX10" fmla="*/ 419235 w 1957493"/>
                <a:gd name="connsiteY10" fmla="*/ 553393 h 2080656"/>
                <a:gd name="connsiteX11" fmla="*/ 418859 w 1957493"/>
                <a:gd name="connsiteY11" fmla="*/ 721868 h 2080656"/>
                <a:gd name="connsiteX12" fmla="*/ 418859 w 1957493"/>
                <a:gd name="connsiteY12" fmla="*/ 747922 h 2080656"/>
                <a:gd name="connsiteX13" fmla="*/ 391364 w 1957493"/>
                <a:gd name="connsiteY13" fmla="*/ 747922 h 2080656"/>
                <a:gd name="connsiteX14" fmla="*/ 169466 w 1957493"/>
                <a:gd name="connsiteY14" fmla="*/ 747985 h 2080656"/>
                <a:gd name="connsiteX15" fmla="*/ 107838 w 1957493"/>
                <a:gd name="connsiteY15" fmla="*/ 748987 h 2080656"/>
                <a:gd name="connsiteX16" fmla="*/ 5625 w 1957493"/>
                <a:gd name="connsiteY16" fmla="*/ 831032 h 2080656"/>
                <a:gd name="connsiteX17" fmla="*/ 239 w 1957493"/>
                <a:gd name="connsiteY17" fmla="*/ 873558 h 2080656"/>
                <a:gd name="connsiteX18" fmla="*/ 51 w 1957493"/>
                <a:gd name="connsiteY18" fmla="*/ 1954367 h 2080656"/>
                <a:gd name="connsiteX19" fmla="*/ 302 w 1957493"/>
                <a:gd name="connsiteY19" fmla="*/ 1968771 h 2080656"/>
                <a:gd name="connsiteX20" fmla="*/ 111345 w 1957493"/>
                <a:gd name="connsiteY20" fmla="*/ 2079940 h 2080656"/>
                <a:gd name="connsiteX21" fmla="*/ 140092 w 1957493"/>
                <a:gd name="connsiteY21" fmla="*/ 2080629 h 2080656"/>
                <a:gd name="connsiteX22" fmla="*/ 1818893 w 1957493"/>
                <a:gd name="connsiteY22" fmla="*/ 2080629 h 2080656"/>
                <a:gd name="connsiteX23" fmla="*/ 1849707 w 1957493"/>
                <a:gd name="connsiteY23" fmla="*/ 2079752 h 2080656"/>
                <a:gd name="connsiteX24" fmla="*/ 1953360 w 1957493"/>
                <a:gd name="connsiteY24" fmla="*/ 1991819 h 2080656"/>
                <a:gd name="connsiteX25" fmla="*/ 1957243 w 1957493"/>
                <a:gd name="connsiteY25" fmla="*/ 1949105 h 2080656"/>
                <a:gd name="connsiteX26" fmla="*/ 1957494 w 1957493"/>
                <a:gd name="connsiteY26" fmla="*/ 1190905 h 2080656"/>
                <a:gd name="connsiteX27" fmla="*/ 1957180 w 1957493"/>
                <a:gd name="connsiteY27" fmla="*/ 866168 h 2080656"/>
                <a:gd name="connsiteX28" fmla="*/ 469026 w 1957493"/>
                <a:gd name="connsiteY28" fmla="*/ 529343 h 2080656"/>
                <a:gd name="connsiteX29" fmla="*/ 601050 w 1957493"/>
                <a:gd name="connsiteY29" fmla="*/ 215942 h 2080656"/>
                <a:gd name="connsiteX30" fmla="*/ 929295 w 1957493"/>
                <a:gd name="connsiteY30" fmla="*/ 51475 h 2080656"/>
                <a:gd name="connsiteX31" fmla="*/ 1483822 w 1957493"/>
                <a:gd name="connsiteY31" fmla="*/ 481744 h 2080656"/>
                <a:gd name="connsiteX32" fmla="*/ 1490586 w 1957493"/>
                <a:gd name="connsiteY32" fmla="*/ 567610 h 2080656"/>
                <a:gd name="connsiteX33" fmla="*/ 1490837 w 1957493"/>
                <a:gd name="connsiteY33" fmla="*/ 732014 h 2080656"/>
                <a:gd name="connsiteX34" fmla="*/ 1489960 w 1957493"/>
                <a:gd name="connsiteY34" fmla="*/ 743601 h 2080656"/>
                <a:gd name="connsiteX35" fmla="*/ 1338207 w 1957493"/>
                <a:gd name="connsiteY35" fmla="*/ 745104 h 2080656"/>
                <a:gd name="connsiteX36" fmla="*/ 1337330 w 1957493"/>
                <a:gd name="connsiteY36" fmla="*/ 723810 h 2080656"/>
                <a:gd name="connsiteX37" fmla="*/ 1337142 w 1957493"/>
                <a:gd name="connsiteY37" fmla="*/ 565606 h 2080656"/>
                <a:gd name="connsiteX38" fmla="*/ 1215201 w 1957493"/>
                <a:gd name="connsiteY38" fmla="*/ 295169 h 2080656"/>
                <a:gd name="connsiteX39" fmla="*/ 976518 w 1957493"/>
                <a:gd name="connsiteY39" fmla="*/ 206359 h 2080656"/>
                <a:gd name="connsiteX40" fmla="*/ 655789 w 1957493"/>
                <a:gd name="connsiteY40" fmla="*/ 409218 h 2080656"/>
                <a:gd name="connsiteX41" fmla="*/ 620653 w 1957493"/>
                <a:gd name="connsiteY41" fmla="*/ 551639 h 2080656"/>
                <a:gd name="connsiteX42" fmla="*/ 620027 w 1957493"/>
                <a:gd name="connsiteY42" fmla="*/ 722181 h 2080656"/>
                <a:gd name="connsiteX43" fmla="*/ 620027 w 1957493"/>
                <a:gd name="connsiteY43" fmla="*/ 746920 h 2080656"/>
                <a:gd name="connsiteX44" fmla="*/ 469840 w 1957493"/>
                <a:gd name="connsiteY44" fmla="*/ 746920 h 2080656"/>
                <a:gd name="connsiteX45" fmla="*/ 467209 w 1957493"/>
                <a:gd name="connsiteY45" fmla="*/ 730699 h 2080656"/>
                <a:gd name="connsiteX46" fmla="*/ 469026 w 1957493"/>
                <a:gd name="connsiteY46" fmla="*/ 529343 h 2080656"/>
                <a:gd name="connsiteX47" fmla="*/ 670256 w 1957493"/>
                <a:gd name="connsiteY47" fmla="*/ 540554 h 2080656"/>
                <a:gd name="connsiteX48" fmla="*/ 897979 w 1957493"/>
                <a:gd name="connsiteY48" fmla="*/ 264668 h 2080656"/>
                <a:gd name="connsiteX49" fmla="*/ 1283405 w 1957493"/>
                <a:gd name="connsiteY49" fmla="*/ 506671 h 2080656"/>
                <a:gd name="connsiteX50" fmla="*/ 1289230 w 1957493"/>
                <a:gd name="connsiteY50" fmla="*/ 561723 h 2080656"/>
                <a:gd name="connsiteX51" fmla="*/ 1289543 w 1957493"/>
                <a:gd name="connsiteY51" fmla="*/ 732265 h 2080656"/>
                <a:gd name="connsiteX52" fmla="*/ 1288666 w 1957493"/>
                <a:gd name="connsiteY52" fmla="*/ 743789 h 2080656"/>
                <a:gd name="connsiteX53" fmla="*/ 669943 w 1957493"/>
                <a:gd name="connsiteY53" fmla="*/ 745104 h 2080656"/>
                <a:gd name="connsiteX54" fmla="*/ 667939 w 1957493"/>
                <a:gd name="connsiteY54" fmla="*/ 733580 h 2080656"/>
                <a:gd name="connsiteX55" fmla="*/ 670256 w 1957493"/>
                <a:gd name="connsiteY55" fmla="*/ 540554 h 2080656"/>
                <a:gd name="connsiteX56" fmla="*/ 1574510 w 1957493"/>
                <a:gd name="connsiteY56" fmla="*/ 1423138 h 2080656"/>
                <a:gd name="connsiteX57" fmla="*/ 1596932 w 1957493"/>
                <a:gd name="connsiteY57" fmla="*/ 1424703 h 2080656"/>
                <a:gd name="connsiteX58" fmla="*/ 1880521 w 1957493"/>
                <a:gd name="connsiteY58" fmla="*/ 1424766 h 2080656"/>
                <a:gd name="connsiteX59" fmla="*/ 1904321 w 1957493"/>
                <a:gd name="connsiteY59" fmla="*/ 1424766 h 2080656"/>
                <a:gd name="connsiteX60" fmla="*/ 1905949 w 1957493"/>
                <a:gd name="connsiteY60" fmla="*/ 1592740 h 2080656"/>
                <a:gd name="connsiteX61" fmla="*/ 1882525 w 1957493"/>
                <a:gd name="connsiteY61" fmla="*/ 1593805 h 2080656"/>
                <a:gd name="connsiteX62" fmla="*/ 1598936 w 1957493"/>
                <a:gd name="connsiteY62" fmla="*/ 1593867 h 2080656"/>
                <a:gd name="connsiteX63" fmla="*/ 1576389 w 1957493"/>
                <a:gd name="connsiteY63" fmla="*/ 1594869 h 2080656"/>
                <a:gd name="connsiteX64" fmla="*/ 1555721 w 1957493"/>
                <a:gd name="connsiteY64" fmla="*/ 1618920 h 2080656"/>
                <a:gd name="connsiteX65" fmla="*/ 1577579 w 1957493"/>
                <a:gd name="connsiteY65" fmla="*/ 1642093 h 2080656"/>
                <a:gd name="connsiteX66" fmla="*/ 1596055 w 1957493"/>
                <a:gd name="connsiteY66" fmla="*/ 1642594 h 2080656"/>
                <a:gd name="connsiteX67" fmla="*/ 1881649 w 1957493"/>
                <a:gd name="connsiteY67" fmla="*/ 1642594 h 2080656"/>
                <a:gd name="connsiteX68" fmla="*/ 1907577 w 1957493"/>
                <a:gd name="connsiteY68" fmla="*/ 1642594 h 2080656"/>
                <a:gd name="connsiteX69" fmla="*/ 1909143 w 1957493"/>
                <a:gd name="connsiteY69" fmla="*/ 1666518 h 2080656"/>
                <a:gd name="connsiteX70" fmla="*/ 1909143 w 1957493"/>
                <a:gd name="connsiteY70" fmla="*/ 1950108 h 2080656"/>
                <a:gd name="connsiteX71" fmla="*/ 1907702 w 1957493"/>
                <a:gd name="connsiteY71" fmla="*/ 1972654 h 2080656"/>
                <a:gd name="connsiteX72" fmla="*/ 1846263 w 1957493"/>
                <a:gd name="connsiteY72" fmla="*/ 2031840 h 2080656"/>
                <a:gd name="connsiteX73" fmla="*/ 1825720 w 1957493"/>
                <a:gd name="connsiteY73" fmla="*/ 2032403 h 2080656"/>
                <a:gd name="connsiteX74" fmla="*/ 132576 w 1957493"/>
                <a:gd name="connsiteY74" fmla="*/ 2032278 h 2080656"/>
                <a:gd name="connsiteX75" fmla="*/ 98130 w 1957493"/>
                <a:gd name="connsiteY75" fmla="*/ 2028708 h 2080656"/>
                <a:gd name="connsiteX76" fmla="*/ 49466 w 1957493"/>
                <a:gd name="connsiteY76" fmla="*/ 1969335 h 2080656"/>
                <a:gd name="connsiteX77" fmla="*/ 49028 w 1957493"/>
                <a:gd name="connsiteY77" fmla="*/ 1961130 h 2080656"/>
                <a:gd name="connsiteX78" fmla="*/ 49028 w 1957493"/>
                <a:gd name="connsiteY78" fmla="*/ 1669337 h 2080656"/>
                <a:gd name="connsiteX79" fmla="*/ 50656 w 1957493"/>
                <a:gd name="connsiteY79" fmla="*/ 1654556 h 2080656"/>
                <a:gd name="connsiteX80" fmla="*/ 75145 w 1957493"/>
                <a:gd name="connsiteY80" fmla="*/ 1654556 h 2080656"/>
                <a:gd name="connsiteX81" fmla="*/ 358734 w 1957493"/>
                <a:gd name="connsiteY81" fmla="*/ 1654556 h 2080656"/>
                <a:gd name="connsiteX82" fmla="*/ 377210 w 1957493"/>
                <a:gd name="connsiteY82" fmla="*/ 1654305 h 2080656"/>
                <a:gd name="connsiteX83" fmla="*/ 403264 w 1957493"/>
                <a:gd name="connsiteY83" fmla="*/ 1630631 h 2080656"/>
                <a:gd name="connsiteX84" fmla="*/ 376270 w 1957493"/>
                <a:gd name="connsiteY84" fmla="*/ 1605767 h 2080656"/>
                <a:gd name="connsiteX85" fmla="*/ 359861 w 1957493"/>
                <a:gd name="connsiteY85" fmla="*/ 1605579 h 2080656"/>
                <a:gd name="connsiteX86" fmla="*/ 76272 w 1957493"/>
                <a:gd name="connsiteY86" fmla="*/ 1605579 h 2080656"/>
                <a:gd name="connsiteX87" fmla="*/ 50531 w 1957493"/>
                <a:gd name="connsiteY87" fmla="*/ 1605579 h 2080656"/>
                <a:gd name="connsiteX88" fmla="*/ 50531 w 1957493"/>
                <a:gd name="connsiteY88" fmla="*/ 1436102 h 2080656"/>
                <a:gd name="connsiteX89" fmla="*/ 76084 w 1957493"/>
                <a:gd name="connsiteY89" fmla="*/ 1436102 h 2080656"/>
                <a:gd name="connsiteX90" fmla="*/ 361678 w 1957493"/>
                <a:gd name="connsiteY90" fmla="*/ 1436039 h 2080656"/>
                <a:gd name="connsiteX91" fmla="*/ 384162 w 1957493"/>
                <a:gd name="connsiteY91" fmla="*/ 1434536 h 2080656"/>
                <a:gd name="connsiteX92" fmla="*/ 403327 w 1957493"/>
                <a:gd name="connsiteY92" fmla="*/ 1411300 h 2080656"/>
                <a:gd name="connsiteX93" fmla="*/ 383535 w 1957493"/>
                <a:gd name="connsiteY93" fmla="*/ 1388315 h 2080656"/>
                <a:gd name="connsiteX94" fmla="*/ 363056 w 1957493"/>
                <a:gd name="connsiteY94" fmla="*/ 1387376 h 2080656"/>
                <a:gd name="connsiteX95" fmla="*/ 77462 w 1957493"/>
                <a:gd name="connsiteY95" fmla="*/ 1387313 h 2080656"/>
                <a:gd name="connsiteX96" fmla="*/ 53412 w 1957493"/>
                <a:gd name="connsiteY96" fmla="*/ 1387313 h 2080656"/>
                <a:gd name="connsiteX97" fmla="*/ 52160 w 1957493"/>
                <a:gd name="connsiteY97" fmla="*/ 1227356 h 2080656"/>
                <a:gd name="connsiteX98" fmla="*/ 75646 w 1957493"/>
                <a:gd name="connsiteY98" fmla="*/ 1227356 h 2080656"/>
                <a:gd name="connsiteX99" fmla="*/ 363306 w 1957493"/>
                <a:gd name="connsiteY99" fmla="*/ 1227293 h 2080656"/>
                <a:gd name="connsiteX100" fmla="*/ 383786 w 1957493"/>
                <a:gd name="connsiteY100" fmla="*/ 1226291 h 2080656"/>
                <a:gd name="connsiteX101" fmla="*/ 403201 w 1957493"/>
                <a:gd name="connsiteY101" fmla="*/ 1203055 h 2080656"/>
                <a:gd name="connsiteX102" fmla="*/ 383786 w 1957493"/>
                <a:gd name="connsiteY102" fmla="*/ 1180007 h 2080656"/>
                <a:gd name="connsiteX103" fmla="*/ 361302 w 1957493"/>
                <a:gd name="connsiteY103" fmla="*/ 1178630 h 2080656"/>
                <a:gd name="connsiteX104" fmla="*/ 75709 w 1957493"/>
                <a:gd name="connsiteY104" fmla="*/ 1178567 h 2080656"/>
                <a:gd name="connsiteX105" fmla="*/ 50406 w 1957493"/>
                <a:gd name="connsiteY105" fmla="*/ 1178567 h 2080656"/>
                <a:gd name="connsiteX106" fmla="*/ 49028 w 1957493"/>
                <a:gd name="connsiteY106" fmla="*/ 1155957 h 2080656"/>
                <a:gd name="connsiteX107" fmla="*/ 49091 w 1957493"/>
                <a:gd name="connsiteY107" fmla="*/ 874435 h 2080656"/>
                <a:gd name="connsiteX108" fmla="*/ 52410 w 1957493"/>
                <a:gd name="connsiteY108" fmla="*/ 843997 h 2080656"/>
                <a:gd name="connsiteX109" fmla="*/ 111032 w 1957493"/>
                <a:gd name="connsiteY109" fmla="*/ 796648 h 2080656"/>
                <a:gd name="connsiteX110" fmla="*/ 133579 w 1957493"/>
                <a:gd name="connsiteY110" fmla="*/ 796022 h 2080656"/>
                <a:gd name="connsiteX111" fmla="*/ 1824717 w 1957493"/>
                <a:gd name="connsiteY111" fmla="*/ 796147 h 2080656"/>
                <a:gd name="connsiteX112" fmla="*/ 1861231 w 1957493"/>
                <a:gd name="connsiteY112" fmla="*/ 799968 h 2080656"/>
                <a:gd name="connsiteX113" fmla="*/ 1907327 w 1957493"/>
                <a:gd name="connsiteY113" fmla="*/ 852389 h 2080656"/>
                <a:gd name="connsiteX114" fmla="*/ 1909268 w 1957493"/>
                <a:gd name="connsiteY114" fmla="*/ 881011 h 2080656"/>
                <a:gd name="connsiteX115" fmla="*/ 1909268 w 1957493"/>
                <a:gd name="connsiteY115" fmla="*/ 1139924 h 2080656"/>
                <a:gd name="connsiteX116" fmla="*/ 1907765 w 1957493"/>
                <a:gd name="connsiteY116" fmla="*/ 1165477 h 2080656"/>
                <a:gd name="connsiteX117" fmla="*/ 1880083 w 1957493"/>
                <a:gd name="connsiteY117" fmla="*/ 1166855 h 2080656"/>
                <a:gd name="connsiteX118" fmla="*/ 1600627 w 1957493"/>
                <a:gd name="connsiteY118" fmla="*/ 1166980 h 2080656"/>
                <a:gd name="connsiteX119" fmla="*/ 1576013 w 1957493"/>
                <a:gd name="connsiteY119" fmla="*/ 1167983 h 2080656"/>
                <a:gd name="connsiteX120" fmla="*/ 1555847 w 1957493"/>
                <a:gd name="connsiteY120" fmla="*/ 1190279 h 2080656"/>
                <a:gd name="connsiteX121" fmla="*/ 1574197 w 1957493"/>
                <a:gd name="connsiteY121" fmla="*/ 1214141 h 2080656"/>
                <a:gd name="connsiteX122" fmla="*/ 1596682 w 1957493"/>
                <a:gd name="connsiteY122" fmla="*/ 1215456 h 2080656"/>
                <a:gd name="connsiteX123" fmla="*/ 1880270 w 1957493"/>
                <a:gd name="connsiteY123" fmla="*/ 1215519 h 2080656"/>
                <a:gd name="connsiteX124" fmla="*/ 1904070 w 1957493"/>
                <a:gd name="connsiteY124" fmla="*/ 1215519 h 2080656"/>
                <a:gd name="connsiteX125" fmla="*/ 1907014 w 1957493"/>
                <a:gd name="connsiteY125" fmla="*/ 1374224 h 2080656"/>
                <a:gd name="connsiteX126" fmla="*/ 1883903 w 1957493"/>
                <a:gd name="connsiteY126" fmla="*/ 1375163 h 2080656"/>
                <a:gd name="connsiteX127" fmla="*/ 1596243 w 1957493"/>
                <a:gd name="connsiteY127" fmla="*/ 1375225 h 2080656"/>
                <a:gd name="connsiteX128" fmla="*/ 1575763 w 1957493"/>
                <a:gd name="connsiteY128" fmla="*/ 1376228 h 2080656"/>
                <a:gd name="connsiteX129" fmla="*/ 1555972 w 1957493"/>
                <a:gd name="connsiteY129" fmla="*/ 1399213 h 2080656"/>
                <a:gd name="connsiteX130" fmla="*/ 1574510 w 1957493"/>
                <a:gd name="connsiteY130" fmla="*/ 1423138 h 208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Lst>
              <a:rect l="l" t="t" r="r" b="b"/>
              <a:pathLst>
                <a:path w="1957493" h="2080656">
                  <a:moveTo>
                    <a:pt x="1957180" y="866168"/>
                  </a:moveTo>
                  <a:cubicBezTo>
                    <a:pt x="1956930" y="810364"/>
                    <a:pt x="1921731" y="764770"/>
                    <a:pt x="1868684" y="751930"/>
                  </a:cubicBezTo>
                  <a:cubicBezTo>
                    <a:pt x="1854279" y="748423"/>
                    <a:pt x="1838809" y="748235"/>
                    <a:pt x="1823841" y="748173"/>
                  </a:cubicBezTo>
                  <a:cubicBezTo>
                    <a:pt x="1737537" y="747859"/>
                    <a:pt x="1651232" y="748047"/>
                    <a:pt x="1564928" y="747922"/>
                  </a:cubicBezTo>
                  <a:cubicBezTo>
                    <a:pt x="1556911" y="747922"/>
                    <a:pt x="1548895" y="747108"/>
                    <a:pt x="1538498" y="746607"/>
                  </a:cubicBezTo>
                  <a:cubicBezTo>
                    <a:pt x="1538498" y="737526"/>
                    <a:pt x="1538498" y="730135"/>
                    <a:pt x="1538498" y="722807"/>
                  </a:cubicBezTo>
                  <a:cubicBezTo>
                    <a:pt x="1538498" y="670073"/>
                    <a:pt x="1539438" y="617276"/>
                    <a:pt x="1538122" y="564604"/>
                  </a:cubicBezTo>
                  <a:cubicBezTo>
                    <a:pt x="1537308" y="531848"/>
                    <a:pt x="1535241" y="498842"/>
                    <a:pt x="1530043" y="466525"/>
                  </a:cubicBezTo>
                  <a:cubicBezTo>
                    <a:pt x="1493780" y="240555"/>
                    <a:pt x="1308332" y="29429"/>
                    <a:pt x="1028438" y="2686"/>
                  </a:cubicBezTo>
                  <a:cubicBezTo>
                    <a:pt x="914326" y="-8212"/>
                    <a:pt x="805162" y="13897"/>
                    <a:pt x="706143" y="71830"/>
                  </a:cubicBezTo>
                  <a:cubicBezTo>
                    <a:pt x="522700" y="179115"/>
                    <a:pt x="427063" y="340826"/>
                    <a:pt x="419235" y="553393"/>
                  </a:cubicBezTo>
                  <a:cubicBezTo>
                    <a:pt x="417168" y="609510"/>
                    <a:pt x="418859" y="665689"/>
                    <a:pt x="418859" y="721868"/>
                  </a:cubicBezTo>
                  <a:cubicBezTo>
                    <a:pt x="418859" y="729258"/>
                    <a:pt x="418859" y="736649"/>
                    <a:pt x="418859" y="747922"/>
                  </a:cubicBezTo>
                  <a:cubicBezTo>
                    <a:pt x="407586" y="747922"/>
                    <a:pt x="399444" y="747922"/>
                    <a:pt x="391364" y="747922"/>
                  </a:cubicBezTo>
                  <a:cubicBezTo>
                    <a:pt x="317398" y="747922"/>
                    <a:pt x="243432" y="747859"/>
                    <a:pt x="169466" y="747985"/>
                  </a:cubicBezTo>
                  <a:cubicBezTo>
                    <a:pt x="148923" y="747985"/>
                    <a:pt x="128318" y="747672"/>
                    <a:pt x="107838" y="748987"/>
                  </a:cubicBezTo>
                  <a:cubicBezTo>
                    <a:pt x="59863" y="752118"/>
                    <a:pt x="18590" y="784999"/>
                    <a:pt x="5625" y="831032"/>
                  </a:cubicBezTo>
                  <a:cubicBezTo>
                    <a:pt x="1805" y="844623"/>
                    <a:pt x="239" y="859341"/>
                    <a:pt x="239" y="873558"/>
                  </a:cubicBezTo>
                  <a:cubicBezTo>
                    <a:pt x="-74" y="1233807"/>
                    <a:pt x="-11" y="1594118"/>
                    <a:pt x="51" y="1954367"/>
                  </a:cubicBezTo>
                  <a:cubicBezTo>
                    <a:pt x="51" y="1959189"/>
                    <a:pt x="-11" y="1963949"/>
                    <a:pt x="302" y="1968771"/>
                  </a:cubicBezTo>
                  <a:cubicBezTo>
                    <a:pt x="4185" y="2030212"/>
                    <a:pt x="49905" y="2076057"/>
                    <a:pt x="111345" y="2079940"/>
                  </a:cubicBezTo>
                  <a:cubicBezTo>
                    <a:pt x="120927" y="2080566"/>
                    <a:pt x="130510" y="2080629"/>
                    <a:pt x="140092" y="2080629"/>
                  </a:cubicBezTo>
                  <a:cubicBezTo>
                    <a:pt x="699693" y="2080629"/>
                    <a:pt x="1259293" y="2080691"/>
                    <a:pt x="1818893" y="2080629"/>
                  </a:cubicBezTo>
                  <a:cubicBezTo>
                    <a:pt x="1829165" y="2080629"/>
                    <a:pt x="1839435" y="2080504"/>
                    <a:pt x="1849707" y="2079752"/>
                  </a:cubicBezTo>
                  <a:cubicBezTo>
                    <a:pt x="1900312" y="2076057"/>
                    <a:pt x="1941899" y="2041297"/>
                    <a:pt x="1953360" y="1991819"/>
                  </a:cubicBezTo>
                  <a:cubicBezTo>
                    <a:pt x="1956554" y="1977978"/>
                    <a:pt x="1957243" y="1963323"/>
                    <a:pt x="1957243" y="1949105"/>
                  </a:cubicBezTo>
                  <a:cubicBezTo>
                    <a:pt x="1957494" y="1696393"/>
                    <a:pt x="1957494" y="1443618"/>
                    <a:pt x="1957494" y="1190905"/>
                  </a:cubicBezTo>
                  <a:cubicBezTo>
                    <a:pt x="1957431" y="1082618"/>
                    <a:pt x="1957618" y="974393"/>
                    <a:pt x="1957180" y="866168"/>
                  </a:cubicBezTo>
                  <a:close/>
                  <a:moveTo>
                    <a:pt x="469026" y="529343"/>
                  </a:moveTo>
                  <a:cubicBezTo>
                    <a:pt x="474662" y="409218"/>
                    <a:pt x="520257" y="304563"/>
                    <a:pt x="601050" y="215942"/>
                  </a:cubicBezTo>
                  <a:cubicBezTo>
                    <a:pt x="689170" y="119303"/>
                    <a:pt x="799024" y="64690"/>
                    <a:pt x="929295" y="51475"/>
                  </a:cubicBezTo>
                  <a:cubicBezTo>
                    <a:pt x="1199606" y="23980"/>
                    <a:pt x="1443426" y="215566"/>
                    <a:pt x="1483822" y="481744"/>
                  </a:cubicBezTo>
                  <a:cubicBezTo>
                    <a:pt x="1488143" y="510053"/>
                    <a:pt x="1490085" y="538925"/>
                    <a:pt x="1490586" y="567610"/>
                  </a:cubicBezTo>
                  <a:cubicBezTo>
                    <a:pt x="1491651" y="622411"/>
                    <a:pt x="1490899" y="677213"/>
                    <a:pt x="1490837" y="732014"/>
                  </a:cubicBezTo>
                  <a:cubicBezTo>
                    <a:pt x="1490837" y="736022"/>
                    <a:pt x="1490210" y="740031"/>
                    <a:pt x="1489960" y="743601"/>
                  </a:cubicBezTo>
                  <a:cubicBezTo>
                    <a:pt x="1474302" y="748924"/>
                    <a:pt x="1363885" y="750114"/>
                    <a:pt x="1338207" y="745104"/>
                  </a:cubicBezTo>
                  <a:cubicBezTo>
                    <a:pt x="1337894" y="738402"/>
                    <a:pt x="1337330" y="731075"/>
                    <a:pt x="1337330" y="723810"/>
                  </a:cubicBezTo>
                  <a:cubicBezTo>
                    <a:pt x="1337267" y="671075"/>
                    <a:pt x="1337643" y="618340"/>
                    <a:pt x="1337142" y="565606"/>
                  </a:cubicBezTo>
                  <a:cubicBezTo>
                    <a:pt x="1336140" y="457694"/>
                    <a:pt x="1295869" y="366943"/>
                    <a:pt x="1215201" y="295169"/>
                  </a:cubicBezTo>
                  <a:cubicBezTo>
                    <a:pt x="1147435" y="234856"/>
                    <a:pt x="1067144" y="204230"/>
                    <a:pt x="976518" y="206359"/>
                  </a:cubicBezTo>
                  <a:cubicBezTo>
                    <a:pt x="829775" y="209804"/>
                    <a:pt x="722991" y="279386"/>
                    <a:pt x="655789" y="409218"/>
                  </a:cubicBezTo>
                  <a:cubicBezTo>
                    <a:pt x="632866" y="453498"/>
                    <a:pt x="621530" y="501660"/>
                    <a:pt x="620653" y="551639"/>
                  </a:cubicBezTo>
                  <a:cubicBezTo>
                    <a:pt x="619651" y="608445"/>
                    <a:pt x="620152" y="665313"/>
                    <a:pt x="620027" y="722181"/>
                  </a:cubicBezTo>
                  <a:cubicBezTo>
                    <a:pt x="620027" y="729571"/>
                    <a:pt x="620027" y="736962"/>
                    <a:pt x="620027" y="746920"/>
                  </a:cubicBezTo>
                  <a:cubicBezTo>
                    <a:pt x="568169" y="746920"/>
                    <a:pt x="519756" y="746920"/>
                    <a:pt x="469840" y="746920"/>
                  </a:cubicBezTo>
                  <a:cubicBezTo>
                    <a:pt x="468838" y="741033"/>
                    <a:pt x="467209" y="735897"/>
                    <a:pt x="467209" y="730699"/>
                  </a:cubicBezTo>
                  <a:cubicBezTo>
                    <a:pt x="467523" y="663559"/>
                    <a:pt x="465832" y="596357"/>
                    <a:pt x="469026" y="529343"/>
                  </a:cubicBezTo>
                  <a:close/>
                  <a:moveTo>
                    <a:pt x="670256" y="540554"/>
                  </a:moveTo>
                  <a:cubicBezTo>
                    <a:pt x="677020" y="410972"/>
                    <a:pt x="772406" y="298739"/>
                    <a:pt x="897979" y="264668"/>
                  </a:cubicBezTo>
                  <a:cubicBezTo>
                    <a:pt x="1066079" y="219073"/>
                    <a:pt x="1247769" y="322475"/>
                    <a:pt x="1283405" y="506671"/>
                  </a:cubicBezTo>
                  <a:cubicBezTo>
                    <a:pt x="1286912" y="524708"/>
                    <a:pt x="1288979" y="543309"/>
                    <a:pt x="1289230" y="561723"/>
                  </a:cubicBezTo>
                  <a:cubicBezTo>
                    <a:pt x="1289982" y="618528"/>
                    <a:pt x="1289606" y="675396"/>
                    <a:pt x="1289543" y="732265"/>
                  </a:cubicBezTo>
                  <a:cubicBezTo>
                    <a:pt x="1289543" y="736273"/>
                    <a:pt x="1288979" y="740219"/>
                    <a:pt x="1288666" y="743789"/>
                  </a:cubicBezTo>
                  <a:cubicBezTo>
                    <a:pt x="1272508" y="748987"/>
                    <a:pt x="692615" y="750114"/>
                    <a:pt x="669943" y="745104"/>
                  </a:cubicBezTo>
                  <a:cubicBezTo>
                    <a:pt x="669254" y="741471"/>
                    <a:pt x="667876" y="737526"/>
                    <a:pt x="667939" y="733580"/>
                  </a:cubicBezTo>
                  <a:cubicBezTo>
                    <a:pt x="668440" y="669196"/>
                    <a:pt x="666874" y="604750"/>
                    <a:pt x="670256" y="540554"/>
                  </a:cubicBezTo>
                  <a:close/>
                  <a:moveTo>
                    <a:pt x="1574510" y="1423138"/>
                  </a:moveTo>
                  <a:cubicBezTo>
                    <a:pt x="1581713" y="1424766"/>
                    <a:pt x="1589416" y="1424703"/>
                    <a:pt x="1596932" y="1424703"/>
                  </a:cubicBezTo>
                  <a:cubicBezTo>
                    <a:pt x="1691440" y="1424766"/>
                    <a:pt x="1785950" y="1424766"/>
                    <a:pt x="1880521" y="1424766"/>
                  </a:cubicBezTo>
                  <a:cubicBezTo>
                    <a:pt x="1888663" y="1424766"/>
                    <a:pt x="1896805" y="1424766"/>
                    <a:pt x="1904321" y="1424766"/>
                  </a:cubicBezTo>
                  <a:cubicBezTo>
                    <a:pt x="1910333" y="1440799"/>
                    <a:pt x="1911460" y="1567939"/>
                    <a:pt x="1905949" y="1592740"/>
                  </a:cubicBezTo>
                  <a:cubicBezTo>
                    <a:pt x="1898559" y="1593116"/>
                    <a:pt x="1890542" y="1593805"/>
                    <a:pt x="1882525" y="1593805"/>
                  </a:cubicBezTo>
                  <a:cubicBezTo>
                    <a:pt x="1788016" y="1593867"/>
                    <a:pt x="1693508" y="1593867"/>
                    <a:pt x="1598936" y="1593867"/>
                  </a:cubicBezTo>
                  <a:cubicBezTo>
                    <a:pt x="1591420" y="1593867"/>
                    <a:pt x="1583779" y="1593679"/>
                    <a:pt x="1576389" y="1594869"/>
                  </a:cubicBezTo>
                  <a:cubicBezTo>
                    <a:pt x="1562987" y="1597124"/>
                    <a:pt x="1555471" y="1606394"/>
                    <a:pt x="1555721" y="1618920"/>
                  </a:cubicBezTo>
                  <a:cubicBezTo>
                    <a:pt x="1556034" y="1631132"/>
                    <a:pt x="1564302" y="1640276"/>
                    <a:pt x="1577579" y="1642093"/>
                  </a:cubicBezTo>
                  <a:cubicBezTo>
                    <a:pt x="1583654" y="1642907"/>
                    <a:pt x="1589854" y="1642594"/>
                    <a:pt x="1596055" y="1642594"/>
                  </a:cubicBezTo>
                  <a:cubicBezTo>
                    <a:pt x="1691253" y="1642594"/>
                    <a:pt x="1786451" y="1642594"/>
                    <a:pt x="1881649" y="1642594"/>
                  </a:cubicBezTo>
                  <a:cubicBezTo>
                    <a:pt x="1889728" y="1642594"/>
                    <a:pt x="1897807" y="1642594"/>
                    <a:pt x="1907577" y="1642594"/>
                  </a:cubicBezTo>
                  <a:cubicBezTo>
                    <a:pt x="1908204" y="1651988"/>
                    <a:pt x="1909143" y="1659253"/>
                    <a:pt x="1909143" y="1666518"/>
                  </a:cubicBezTo>
                  <a:cubicBezTo>
                    <a:pt x="1909268" y="1761027"/>
                    <a:pt x="1909205" y="1855536"/>
                    <a:pt x="1909143" y="1950108"/>
                  </a:cubicBezTo>
                  <a:cubicBezTo>
                    <a:pt x="1909143" y="1957623"/>
                    <a:pt x="1908705" y="1965201"/>
                    <a:pt x="1907702" y="1972654"/>
                  </a:cubicBezTo>
                  <a:cubicBezTo>
                    <a:pt x="1903256" y="2005285"/>
                    <a:pt x="1879143" y="2028458"/>
                    <a:pt x="1846263" y="2031840"/>
                  </a:cubicBezTo>
                  <a:cubicBezTo>
                    <a:pt x="1839498" y="2032529"/>
                    <a:pt x="1832609" y="2032403"/>
                    <a:pt x="1825720" y="2032403"/>
                  </a:cubicBezTo>
                  <a:cubicBezTo>
                    <a:pt x="1261360" y="2032403"/>
                    <a:pt x="696937" y="2032466"/>
                    <a:pt x="132576" y="2032278"/>
                  </a:cubicBezTo>
                  <a:cubicBezTo>
                    <a:pt x="121053" y="2032278"/>
                    <a:pt x="109153" y="2031715"/>
                    <a:pt x="98130" y="2028708"/>
                  </a:cubicBezTo>
                  <a:cubicBezTo>
                    <a:pt x="69571" y="2020942"/>
                    <a:pt x="52034" y="1998583"/>
                    <a:pt x="49466" y="1969335"/>
                  </a:cubicBezTo>
                  <a:cubicBezTo>
                    <a:pt x="49216" y="1966579"/>
                    <a:pt x="49028" y="1963886"/>
                    <a:pt x="49028" y="1961130"/>
                  </a:cubicBezTo>
                  <a:cubicBezTo>
                    <a:pt x="48965" y="1863866"/>
                    <a:pt x="48965" y="1766601"/>
                    <a:pt x="49028" y="1669337"/>
                  </a:cubicBezTo>
                  <a:cubicBezTo>
                    <a:pt x="49028" y="1665391"/>
                    <a:pt x="49842" y="1661383"/>
                    <a:pt x="50656" y="1654556"/>
                  </a:cubicBezTo>
                  <a:cubicBezTo>
                    <a:pt x="59174" y="1654556"/>
                    <a:pt x="67128" y="1654556"/>
                    <a:pt x="75145" y="1654556"/>
                  </a:cubicBezTo>
                  <a:cubicBezTo>
                    <a:pt x="169654" y="1654556"/>
                    <a:pt x="264162" y="1654556"/>
                    <a:pt x="358734" y="1654556"/>
                  </a:cubicBezTo>
                  <a:cubicBezTo>
                    <a:pt x="364872" y="1654556"/>
                    <a:pt x="371072" y="1654869"/>
                    <a:pt x="377210" y="1654305"/>
                  </a:cubicBezTo>
                  <a:cubicBezTo>
                    <a:pt x="393118" y="1652990"/>
                    <a:pt x="402951" y="1643846"/>
                    <a:pt x="403264" y="1630631"/>
                  </a:cubicBezTo>
                  <a:cubicBezTo>
                    <a:pt x="403577" y="1616665"/>
                    <a:pt x="393306" y="1607020"/>
                    <a:pt x="376270" y="1605767"/>
                  </a:cubicBezTo>
                  <a:cubicBezTo>
                    <a:pt x="370822" y="1605391"/>
                    <a:pt x="365310" y="1605579"/>
                    <a:pt x="359861" y="1605579"/>
                  </a:cubicBezTo>
                  <a:cubicBezTo>
                    <a:pt x="265352" y="1605579"/>
                    <a:pt x="170844" y="1605579"/>
                    <a:pt x="76272" y="1605579"/>
                  </a:cubicBezTo>
                  <a:cubicBezTo>
                    <a:pt x="68193" y="1605579"/>
                    <a:pt x="60176" y="1605579"/>
                    <a:pt x="50531" y="1605579"/>
                  </a:cubicBezTo>
                  <a:cubicBezTo>
                    <a:pt x="50531" y="1548961"/>
                    <a:pt x="50531" y="1494536"/>
                    <a:pt x="50531" y="1436102"/>
                  </a:cubicBezTo>
                  <a:cubicBezTo>
                    <a:pt x="60051" y="1436102"/>
                    <a:pt x="68067" y="1436102"/>
                    <a:pt x="76084" y="1436102"/>
                  </a:cubicBezTo>
                  <a:cubicBezTo>
                    <a:pt x="171282" y="1436102"/>
                    <a:pt x="266480" y="1436102"/>
                    <a:pt x="361678" y="1436039"/>
                  </a:cubicBezTo>
                  <a:cubicBezTo>
                    <a:pt x="369193" y="1436039"/>
                    <a:pt x="376834" y="1436039"/>
                    <a:pt x="384162" y="1434536"/>
                  </a:cubicBezTo>
                  <a:cubicBezTo>
                    <a:pt x="396250" y="1432094"/>
                    <a:pt x="403514" y="1422511"/>
                    <a:pt x="403327" y="1411300"/>
                  </a:cubicBezTo>
                  <a:cubicBezTo>
                    <a:pt x="403076" y="1400153"/>
                    <a:pt x="395373" y="1390507"/>
                    <a:pt x="383535" y="1388315"/>
                  </a:cubicBezTo>
                  <a:cubicBezTo>
                    <a:pt x="376897" y="1387063"/>
                    <a:pt x="369882" y="1387376"/>
                    <a:pt x="363056" y="1387376"/>
                  </a:cubicBezTo>
                  <a:cubicBezTo>
                    <a:pt x="267858" y="1387313"/>
                    <a:pt x="172660" y="1387313"/>
                    <a:pt x="77462" y="1387313"/>
                  </a:cubicBezTo>
                  <a:cubicBezTo>
                    <a:pt x="69320" y="1387313"/>
                    <a:pt x="61116" y="1387313"/>
                    <a:pt x="53412" y="1387313"/>
                  </a:cubicBezTo>
                  <a:cubicBezTo>
                    <a:pt x="47963" y="1371593"/>
                    <a:pt x="46961" y="1252345"/>
                    <a:pt x="52160" y="1227356"/>
                  </a:cubicBezTo>
                  <a:cubicBezTo>
                    <a:pt x="59613" y="1227356"/>
                    <a:pt x="67629" y="1227356"/>
                    <a:pt x="75646" y="1227356"/>
                  </a:cubicBezTo>
                  <a:cubicBezTo>
                    <a:pt x="171533" y="1227356"/>
                    <a:pt x="267419" y="1227356"/>
                    <a:pt x="363306" y="1227293"/>
                  </a:cubicBezTo>
                  <a:cubicBezTo>
                    <a:pt x="370132" y="1227293"/>
                    <a:pt x="377147" y="1227606"/>
                    <a:pt x="383786" y="1226291"/>
                  </a:cubicBezTo>
                  <a:cubicBezTo>
                    <a:pt x="395623" y="1224037"/>
                    <a:pt x="403201" y="1214266"/>
                    <a:pt x="403201" y="1203055"/>
                  </a:cubicBezTo>
                  <a:cubicBezTo>
                    <a:pt x="403201" y="1191782"/>
                    <a:pt x="395874" y="1182387"/>
                    <a:pt x="383786" y="1180007"/>
                  </a:cubicBezTo>
                  <a:cubicBezTo>
                    <a:pt x="376458" y="1178567"/>
                    <a:pt x="368817" y="1178630"/>
                    <a:pt x="361302" y="1178630"/>
                  </a:cubicBezTo>
                  <a:cubicBezTo>
                    <a:pt x="266104" y="1178567"/>
                    <a:pt x="170906" y="1178567"/>
                    <a:pt x="75709" y="1178567"/>
                  </a:cubicBezTo>
                  <a:cubicBezTo>
                    <a:pt x="67692" y="1178567"/>
                    <a:pt x="59675" y="1178567"/>
                    <a:pt x="50406" y="1178567"/>
                  </a:cubicBezTo>
                  <a:cubicBezTo>
                    <a:pt x="49842" y="1169235"/>
                    <a:pt x="49028" y="1162596"/>
                    <a:pt x="49028" y="1155957"/>
                  </a:cubicBezTo>
                  <a:cubicBezTo>
                    <a:pt x="48965" y="1062137"/>
                    <a:pt x="48903" y="968255"/>
                    <a:pt x="49091" y="874435"/>
                  </a:cubicBezTo>
                  <a:cubicBezTo>
                    <a:pt x="49091" y="864289"/>
                    <a:pt x="49278" y="853516"/>
                    <a:pt x="52410" y="843997"/>
                  </a:cubicBezTo>
                  <a:cubicBezTo>
                    <a:pt x="61679" y="816126"/>
                    <a:pt x="81533" y="799968"/>
                    <a:pt x="111032" y="796648"/>
                  </a:cubicBezTo>
                  <a:cubicBezTo>
                    <a:pt x="118485" y="795834"/>
                    <a:pt x="126063" y="796022"/>
                    <a:pt x="133579" y="796022"/>
                  </a:cubicBezTo>
                  <a:cubicBezTo>
                    <a:pt x="697313" y="796022"/>
                    <a:pt x="1260984" y="795959"/>
                    <a:pt x="1824717" y="796147"/>
                  </a:cubicBezTo>
                  <a:cubicBezTo>
                    <a:pt x="1836931" y="796147"/>
                    <a:pt x="1849581" y="796711"/>
                    <a:pt x="1861231" y="799968"/>
                  </a:cubicBezTo>
                  <a:cubicBezTo>
                    <a:pt x="1887222" y="807421"/>
                    <a:pt x="1902442" y="826022"/>
                    <a:pt x="1907327" y="852389"/>
                  </a:cubicBezTo>
                  <a:cubicBezTo>
                    <a:pt x="1909080" y="861721"/>
                    <a:pt x="1909268" y="871491"/>
                    <a:pt x="1909268" y="881011"/>
                  </a:cubicBezTo>
                  <a:cubicBezTo>
                    <a:pt x="1909393" y="967315"/>
                    <a:pt x="1909393" y="1053620"/>
                    <a:pt x="1909268" y="1139924"/>
                  </a:cubicBezTo>
                  <a:cubicBezTo>
                    <a:pt x="1909268" y="1147941"/>
                    <a:pt x="1908329" y="1155957"/>
                    <a:pt x="1907765" y="1165477"/>
                  </a:cubicBezTo>
                  <a:cubicBezTo>
                    <a:pt x="1897494" y="1166041"/>
                    <a:pt x="1888788" y="1166855"/>
                    <a:pt x="1880083" y="1166855"/>
                  </a:cubicBezTo>
                  <a:cubicBezTo>
                    <a:pt x="1786951" y="1166980"/>
                    <a:pt x="1693758" y="1166918"/>
                    <a:pt x="1600627" y="1166980"/>
                  </a:cubicBezTo>
                  <a:cubicBezTo>
                    <a:pt x="1592422" y="1166980"/>
                    <a:pt x="1584093" y="1166855"/>
                    <a:pt x="1576013" y="1167983"/>
                  </a:cubicBezTo>
                  <a:cubicBezTo>
                    <a:pt x="1563988" y="1169673"/>
                    <a:pt x="1556410" y="1178692"/>
                    <a:pt x="1555847" y="1190279"/>
                  </a:cubicBezTo>
                  <a:cubicBezTo>
                    <a:pt x="1555282" y="1201803"/>
                    <a:pt x="1562172" y="1211573"/>
                    <a:pt x="1574197" y="1214141"/>
                  </a:cubicBezTo>
                  <a:cubicBezTo>
                    <a:pt x="1581462" y="1215707"/>
                    <a:pt x="1589166" y="1215456"/>
                    <a:pt x="1596682" y="1215456"/>
                  </a:cubicBezTo>
                  <a:cubicBezTo>
                    <a:pt x="1691190" y="1215519"/>
                    <a:pt x="1785699" y="1215519"/>
                    <a:pt x="1880270" y="1215519"/>
                  </a:cubicBezTo>
                  <a:cubicBezTo>
                    <a:pt x="1888413" y="1215519"/>
                    <a:pt x="1896554" y="1215519"/>
                    <a:pt x="1904070" y="1215519"/>
                  </a:cubicBezTo>
                  <a:cubicBezTo>
                    <a:pt x="1910333" y="1230613"/>
                    <a:pt x="1912274" y="1339652"/>
                    <a:pt x="1907014" y="1374224"/>
                  </a:cubicBezTo>
                  <a:cubicBezTo>
                    <a:pt x="1899686" y="1374537"/>
                    <a:pt x="1891795" y="1375163"/>
                    <a:pt x="1883903" y="1375163"/>
                  </a:cubicBezTo>
                  <a:cubicBezTo>
                    <a:pt x="1788016" y="1375225"/>
                    <a:pt x="1692130" y="1375163"/>
                    <a:pt x="1596243" y="1375225"/>
                  </a:cubicBezTo>
                  <a:cubicBezTo>
                    <a:pt x="1589416" y="1375225"/>
                    <a:pt x="1582402" y="1374975"/>
                    <a:pt x="1575763" y="1376228"/>
                  </a:cubicBezTo>
                  <a:cubicBezTo>
                    <a:pt x="1563863" y="1378482"/>
                    <a:pt x="1556347" y="1387877"/>
                    <a:pt x="1555972" y="1399213"/>
                  </a:cubicBezTo>
                  <a:cubicBezTo>
                    <a:pt x="1555408" y="1410862"/>
                    <a:pt x="1562235" y="1420319"/>
                    <a:pt x="1574510" y="1423138"/>
                  </a:cubicBezTo>
                  <a:close/>
                </a:path>
              </a:pathLst>
            </a:custGeom>
            <a:grpFill/>
            <a:ln w="6258" cap="flat">
              <a:noFill/>
              <a:prstDash val="solid"/>
              <a:miter/>
            </a:ln>
          </p:spPr>
          <p:txBody>
            <a:bodyPr rtlCol="0" anchor="ctr"/>
            <a:lstStyle/>
            <a:p>
              <a:endParaRPr lang="zh-CN" altLang="en-US"/>
            </a:p>
          </p:txBody>
        </p:sp>
        <p:sp>
          <p:nvSpPr>
            <p:cNvPr id="39" name="任意多边形: 形状 38"/>
            <p:cNvSpPr/>
            <p:nvPr/>
          </p:nvSpPr>
          <p:spPr>
            <a:xfrm>
              <a:off x="8367131" y="3342320"/>
              <a:ext cx="356623" cy="682226"/>
            </a:xfrm>
            <a:custGeom>
              <a:avLst/>
              <a:gdLst>
                <a:gd name="connsiteX0" fmla="*/ 147643 w 356623"/>
                <a:gd name="connsiteY0" fmla="*/ 3256 h 682226"/>
                <a:gd name="connsiteX1" fmla="*/ 7227 w 356623"/>
                <a:gd name="connsiteY1" fmla="*/ 131836 h 682226"/>
                <a:gd name="connsiteX2" fmla="*/ 64470 w 356623"/>
                <a:gd name="connsiteY2" fmla="*/ 314841 h 682226"/>
                <a:gd name="connsiteX3" fmla="*/ 76120 w 356623"/>
                <a:gd name="connsiteY3" fmla="*/ 341209 h 682226"/>
                <a:gd name="connsiteX4" fmla="*/ 75995 w 356623"/>
                <a:gd name="connsiteY4" fmla="*/ 458264 h 682226"/>
                <a:gd name="connsiteX5" fmla="*/ 75995 w 356623"/>
                <a:gd name="connsiteY5" fmla="*/ 567116 h 682226"/>
                <a:gd name="connsiteX6" fmla="*/ 75995 w 356623"/>
                <a:gd name="connsiteY6" fmla="*/ 569182 h 682226"/>
                <a:gd name="connsiteX7" fmla="*/ 78312 w 356623"/>
                <a:gd name="connsiteY7" fmla="*/ 597741 h 682226"/>
                <a:gd name="connsiteX8" fmla="*/ 175076 w 356623"/>
                <a:gd name="connsiteY8" fmla="*/ 682167 h 682226"/>
                <a:gd name="connsiteX9" fmla="*/ 278039 w 356623"/>
                <a:gd name="connsiteY9" fmla="*/ 602752 h 682226"/>
                <a:gd name="connsiteX10" fmla="*/ 281108 w 356623"/>
                <a:gd name="connsiteY10" fmla="*/ 570184 h 682226"/>
                <a:gd name="connsiteX11" fmla="*/ 281108 w 356623"/>
                <a:gd name="connsiteY11" fmla="*/ 340144 h 682226"/>
                <a:gd name="connsiteX12" fmla="*/ 291943 w 356623"/>
                <a:gd name="connsiteY12" fmla="*/ 315593 h 682226"/>
                <a:gd name="connsiteX13" fmla="*/ 356452 w 356623"/>
                <a:gd name="connsiteY13" fmla="*/ 169289 h 682226"/>
                <a:gd name="connsiteX14" fmla="*/ 147643 w 356623"/>
                <a:gd name="connsiteY14" fmla="*/ 3256 h 682226"/>
                <a:gd name="connsiteX15" fmla="*/ 253927 w 356623"/>
                <a:gd name="connsiteY15" fmla="*/ 284528 h 682226"/>
                <a:gd name="connsiteX16" fmla="*/ 243530 w 356623"/>
                <a:gd name="connsiteY16" fmla="*/ 291042 h 682226"/>
                <a:gd name="connsiteX17" fmla="*/ 232319 w 356623"/>
                <a:gd name="connsiteY17" fmla="*/ 310895 h 682226"/>
                <a:gd name="connsiteX18" fmla="*/ 232445 w 356623"/>
                <a:gd name="connsiteY18" fmla="*/ 374528 h 682226"/>
                <a:gd name="connsiteX19" fmla="*/ 232445 w 356623"/>
                <a:gd name="connsiteY19" fmla="*/ 559287 h 682226"/>
                <a:gd name="connsiteX20" fmla="*/ 232319 w 356623"/>
                <a:gd name="connsiteY20" fmla="*/ 577762 h 682226"/>
                <a:gd name="connsiteX21" fmla="*/ 177769 w 356623"/>
                <a:gd name="connsiteY21" fmla="*/ 634318 h 682226"/>
                <a:gd name="connsiteX22" fmla="*/ 125159 w 356623"/>
                <a:gd name="connsiteY22" fmla="*/ 577888 h 682226"/>
                <a:gd name="connsiteX23" fmla="*/ 125034 w 356623"/>
                <a:gd name="connsiteY23" fmla="*/ 477304 h 682226"/>
                <a:gd name="connsiteX24" fmla="*/ 125034 w 356623"/>
                <a:gd name="connsiteY24" fmla="*/ 446490 h 682226"/>
                <a:gd name="connsiteX25" fmla="*/ 125284 w 356623"/>
                <a:gd name="connsiteY25" fmla="*/ 315092 h 682226"/>
                <a:gd name="connsiteX26" fmla="*/ 110754 w 356623"/>
                <a:gd name="connsiteY26" fmla="*/ 288725 h 682226"/>
                <a:gd name="connsiteX27" fmla="*/ 52320 w 356623"/>
                <a:gd name="connsiteY27" fmla="*/ 147180 h 682226"/>
                <a:gd name="connsiteX28" fmla="*/ 168437 w 356623"/>
                <a:gd name="connsiteY28" fmla="*/ 49102 h 682226"/>
                <a:gd name="connsiteX29" fmla="*/ 300649 w 356623"/>
                <a:gd name="connsiteY29" fmla="*/ 133339 h 682226"/>
                <a:gd name="connsiteX30" fmla="*/ 253927 w 356623"/>
                <a:gd name="connsiteY30" fmla="*/ 284528 h 682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56623" h="682226">
                  <a:moveTo>
                    <a:pt x="147643" y="3256"/>
                  </a:moveTo>
                  <a:cubicBezTo>
                    <a:pt x="75744" y="17724"/>
                    <a:pt x="26579" y="60688"/>
                    <a:pt x="7227" y="131836"/>
                  </a:cubicBezTo>
                  <a:cubicBezTo>
                    <a:pt x="-12314" y="203673"/>
                    <a:pt x="8103" y="265739"/>
                    <a:pt x="64470" y="314841"/>
                  </a:cubicBezTo>
                  <a:cubicBezTo>
                    <a:pt x="73302" y="322545"/>
                    <a:pt x="76245" y="330248"/>
                    <a:pt x="76120" y="341209"/>
                  </a:cubicBezTo>
                  <a:cubicBezTo>
                    <a:pt x="75744" y="380227"/>
                    <a:pt x="75995" y="419246"/>
                    <a:pt x="75995" y="458264"/>
                  </a:cubicBezTo>
                  <a:cubicBezTo>
                    <a:pt x="75995" y="494527"/>
                    <a:pt x="75995" y="530853"/>
                    <a:pt x="75995" y="567116"/>
                  </a:cubicBezTo>
                  <a:cubicBezTo>
                    <a:pt x="75995" y="567804"/>
                    <a:pt x="75932" y="568493"/>
                    <a:pt x="75995" y="569182"/>
                  </a:cubicBezTo>
                  <a:cubicBezTo>
                    <a:pt x="76746" y="578702"/>
                    <a:pt x="76746" y="588347"/>
                    <a:pt x="78312" y="597741"/>
                  </a:cubicBezTo>
                  <a:cubicBezTo>
                    <a:pt x="86454" y="646593"/>
                    <a:pt x="125598" y="680539"/>
                    <a:pt x="175076" y="682167"/>
                  </a:cubicBezTo>
                  <a:cubicBezTo>
                    <a:pt x="225555" y="683796"/>
                    <a:pt x="267392" y="651791"/>
                    <a:pt x="278039" y="602752"/>
                  </a:cubicBezTo>
                  <a:cubicBezTo>
                    <a:pt x="280357" y="592168"/>
                    <a:pt x="281108" y="581082"/>
                    <a:pt x="281108" y="570184"/>
                  </a:cubicBezTo>
                  <a:cubicBezTo>
                    <a:pt x="281359" y="493525"/>
                    <a:pt x="281359" y="416866"/>
                    <a:pt x="281108" y="340144"/>
                  </a:cubicBezTo>
                  <a:cubicBezTo>
                    <a:pt x="281046" y="329873"/>
                    <a:pt x="283488" y="322607"/>
                    <a:pt x="291943" y="315593"/>
                  </a:cubicBezTo>
                  <a:cubicBezTo>
                    <a:pt x="337663" y="277702"/>
                    <a:pt x="358769" y="228662"/>
                    <a:pt x="356452" y="169289"/>
                  </a:cubicBezTo>
                  <a:cubicBezTo>
                    <a:pt x="352256" y="64008"/>
                    <a:pt x="250858" y="-17537"/>
                    <a:pt x="147643" y="3256"/>
                  </a:cubicBezTo>
                  <a:close/>
                  <a:moveTo>
                    <a:pt x="253927" y="284528"/>
                  </a:moveTo>
                  <a:cubicBezTo>
                    <a:pt x="250545" y="286846"/>
                    <a:pt x="247163" y="289288"/>
                    <a:pt x="243530" y="291042"/>
                  </a:cubicBezTo>
                  <a:cubicBezTo>
                    <a:pt x="235013" y="295050"/>
                    <a:pt x="232131" y="301626"/>
                    <a:pt x="232319" y="310895"/>
                  </a:cubicBezTo>
                  <a:cubicBezTo>
                    <a:pt x="232758" y="332127"/>
                    <a:pt x="232445" y="353296"/>
                    <a:pt x="232445" y="374528"/>
                  </a:cubicBezTo>
                  <a:cubicBezTo>
                    <a:pt x="232445" y="436093"/>
                    <a:pt x="232445" y="497721"/>
                    <a:pt x="232445" y="559287"/>
                  </a:cubicBezTo>
                  <a:cubicBezTo>
                    <a:pt x="232445" y="565424"/>
                    <a:pt x="232570" y="571625"/>
                    <a:pt x="232319" y="577762"/>
                  </a:cubicBezTo>
                  <a:cubicBezTo>
                    <a:pt x="231067" y="612209"/>
                    <a:pt x="209271" y="634819"/>
                    <a:pt x="177769" y="634318"/>
                  </a:cubicBezTo>
                  <a:cubicBezTo>
                    <a:pt x="147330" y="633816"/>
                    <a:pt x="125660" y="611082"/>
                    <a:pt x="125159" y="577888"/>
                  </a:cubicBezTo>
                  <a:cubicBezTo>
                    <a:pt x="124658" y="544381"/>
                    <a:pt x="125034" y="510811"/>
                    <a:pt x="125034" y="477304"/>
                  </a:cubicBezTo>
                  <a:cubicBezTo>
                    <a:pt x="125034" y="467032"/>
                    <a:pt x="125034" y="456761"/>
                    <a:pt x="125034" y="446490"/>
                  </a:cubicBezTo>
                  <a:cubicBezTo>
                    <a:pt x="125034" y="402711"/>
                    <a:pt x="124658" y="358870"/>
                    <a:pt x="125284" y="315092"/>
                  </a:cubicBezTo>
                  <a:cubicBezTo>
                    <a:pt x="125472" y="302691"/>
                    <a:pt x="121464" y="295426"/>
                    <a:pt x="110754" y="288725"/>
                  </a:cubicBezTo>
                  <a:cubicBezTo>
                    <a:pt x="60776" y="257221"/>
                    <a:pt x="38855" y="202858"/>
                    <a:pt x="52320" y="147180"/>
                  </a:cubicBezTo>
                  <a:cubicBezTo>
                    <a:pt x="65160" y="94320"/>
                    <a:pt x="112070" y="53611"/>
                    <a:pt x="168437" y="49102"/>
                  </a:cubicBezTo>
                  <a:cubicBezTo>
                    <a:pt x="226182" y="44530"/>
                    <a:pt x="278666" y="76471"/>
                    <a:pt x="300649" y="133339"/>
                  </a:cubicBezTo>
                  <a:cubicBezTo>
                    <a:pt x="321755" y="188141"/>
                    <a:pt x="301713" y="251710"/>
                    <a:pt x="253927" y="284528"/>
                  </a:cubicBezTo>
                  <a:close/>
                </a:path>
              </a:pathLst>
            </a:custGeom>
            <a:grpFill/>
            <a:ln w="6258" cap="flat">
              <a:noFill/>
              <a:prstDash val="solid"/>
              <a:miter/>
            </a:ln>
          </p:spPr>
          <p:txBody>
            <a:bodyPr rtlCol="0" anchor="ctr"/>
            <a:lstStyle/>
            <a:p>
              <a:endParaRPr lang="zh-CN" altLang="en-US"/>
            </a:p>
          </p:txBody>
        </p:sp>
      </p:grpSp>
      <p:sp>
        <p:nvSpPr>
          <p:cNvPr id="2" name="AutoShape 2"/>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pic>
        <p:nvPicPr>
          <p:cNvPr id="4" name="图片 3"/>
          <p:cNvPicPr>
            <a:picLocks noChangeAspect="1"/>
          </p:cNvPicPr>
          <p:nvPr/>
        </p:nvPicPr>
        <p:blipFill>
          <a:blip r:embed="rId2"/>
          <a:stretch>
            <a:fillRect/>
          </a:stretch>
        </p:blipFill>
        <p:spPr>
          <a:xfrm>
            <a:off x="6662921" y="756936"/>
            <a:ext cx="5110457" cy="5792209"/>
          </a:xfrm>
          <a:prstGeom prst="rect">
            <a:avLst/>
          </a:prstGeom>
          <a:effectLst>
            <a:outerShdw blurRad="50800" dist="38100" dir="8100000" algn="tr" rotWithShape="0">
              <a:prstClr val="black">
                <a:alpha val="40000"/>
              </a:prstClr>
            </a:outerShdw>
          </a:effectLst>
        </p:spPr>
      </p:pic>
      <p:sp>
        <p:nvSpPr>
          <p:cNvPr id="5" name="文本框 4"/>
          <p:cNvSpPr txBox="1"/>
          <p:nvPr/>
        </p:nvSpPr>
        <p:spPr>
          <a:xfrm>
            <a:off x="1292344" y="2607389"/>
            <a:ext cx="4429708" cy="2560124"/>
          </a:xfrm>
          <a:prstGeom prst="rect">
            <a:avLst/>
          </a:prstGeom>
          <a:noFill/>
        </p:spPr>
        <p:txBody>
          <a:bodyPr wrap="square">
            <a:spAutoFit/>
          </a:bodyPr>
          <a:lstStyle/>
          <a:p>
            <a:pPr>
              <a:lnSpc>
                <a:spcPct val="150000"/>
              </a:lnSpc>
            </a:pPr>
            <a:r>
              <a:rPr lang="zh-CN" altLang="en-US" sz="1200" dirty="0">
                <a:latin typeface="汉仪雅酷黑 45W" panose="020B0404020202020204" pitchFamily="34" charset="-122"/>
                <a:ea typeface="汉仪雅酷黑 45W" panose="020B0404020202020204" pitchFamily="34" charset="-122"/>
              </a:rPr>
              <a:t>本项目采用</a:t>
            </a:r>
            <a:r>
              <a:rPr lang="en-US" altLang="zh-CN" sz="1200" dirty="0">
                <a:latin typeface="汉仪雅酷黑 45W" panose="020B0404020202020204" pitchFamily="34" charset="-122"/>
                <a:ea typeface="汉仪雅酷黑 45W" panose="020B0404020202020204" pitchFamily="34" charset="-122"/>
              </a:rPr>
              <a:t>Hadoop</a:t>
            </a:r>
            <a:r>
              <a:rPr lang="zh-CN" altLang="en-US" sz="1200" dirty="0">
                <a:latin typeface="汉仪雅酷黑 45W" panose="020B0404020202020204" pitchFamily="34" charset="-122"/>
                <a:ea typeface="汉仪雅酷黑 45W" panose="020B0404020202020204" pitchFamily="34" charset="-122"/>
              </a:rPr>
              <a:t>分布式文件系统作为底层存储引擎，并利用</a:t>
            </a:r>
            <a:r>
              <a:rPr lang="en-US" altLang="zh-CN" sz="1200" dirty="0">
                <a:latin typeface="汉仪雅酷黑 45W" panose="020B0404020202020204" pitchFamily="34" charset="-122"/>
                <a:ea typeface="汉仪雅酷黑 45W" panose="020B0404020202020204" pitchFamily="34" charset="-122"/>
              </a:rPr>
              <a:t>Hive</a:t>
            </a:r>
            <a:r>
              <a:rPr lang="zh-CN" altLang="en-US" sz="1200" dirty="0">
                <a:latin typeface="汉仪雅酷黑 45W" panose="020B0404020202020204" pitchFamily="34" charset="-122"/>
                <a:ea typeface="汉仪雅酷黑 45W" panose="020B0404020202020204" pitchFamily="34" charset="-122"/>
              </a:rPr>
              <a:t>进行数据操作。我们已经成功搭建了一个包括一个</a:t>
            </a:r>
            <a:r>
              <a:rPr lang="en-US" altLang="zh-CN" sz="1200" dirty="0" err="1">
                <a:latin typeface="汉仪雅酷黑 45W" panose="020B0404020202020204" pitchFamily="34" charset="-122"/>
                <a:ea typeface="汉仪雅酷黑 45W" panose="020B0404020202020204" pitchFamily="34" charset="-122"/>
              </a:rPr>
              <a:t>NameNode</a:t>
            </a:r>
            <a:r>
              <a:rPr lang="zh-CN" altLang="en-US" sz="1200" dirty="0">
                <a:latin typeface="汉仪雅酷黑 45W" panose="020B0404020202020204" pitchFamily="34" charset="-122"/>
                <a:ea typeface="汉仪雅酷黑 45W" panose="020B0404020202020204" pitchFamily="34" charset="-122"/>
              </a:rPr>
              <a:t>和两个</a:t>
            </a:r>
            <a:r>
              <a:rPr lang="en-US" altLang="zh-CN" sz="1200" dirty="0" err="1">
                <a:latin typeface="汉仪雅酷黑 45W" panose="020B0404020202020204" pitchFamily="34" charset="-122"/>
                <a:ea typeface="汉仪雅酷黑 45W" panose="020B0404020202020204" pitchFamily="34" charset="-122"/>
              </a:rPr>
              <a:t>DataNode</a:t>
            </a:r>
            <a:r>
              <a:rPr lang="zh-CN" altLang="en-US" sz="1200" dirty="0">
                <a:latin typeface="汉仪雅酷黑 45W" panose="020B0404020202020204" pitchFamily="34" charset="-122"/>
                <a:ea typeface="汉仪雅酷黑 45W" panose="020B0404020202020204" pitchFamily="34" charset="-122"/>
              </a:rPr>
              <a:t>的</a:t>
            </a:r>
            <a:r>
              <a:rPr lang="en-US" altLang="zh-CN" sz="1200" dirty="0">
                <a:latin typeface="汉仪雅酷黑 45W" panose="020B0404020202020204" pitchFamily="34" charset="-122"/>
                <a:ea typeface="汉仪雅酷黑 45W" panose="020B0404020202020204" pitchFamily="34" charset="-122"/>
              </a:rPr>
              <a:t>Hadoop</a:t>
            </a:r>
            <a:r>
              <a:rPr lang="zh-CN" altLang="en-US" sz="1200" dirty="0">
                <a:latin typeface="汉仪雅酷黑 45W" panose="020B0404020202020204" pitchFamily="34" charset="-122"/>
                <a:ea typeface="汉仪雅酷黑 45W" panose="020B0404020202020204" pitchFamily="34" charset="-122"/>
              </a:rPr>
              <a:t>集群，实现了数据的分布式存储。</a:t>
            </a:r>
            <a:endParaRPr lang="zh-CN" altLang="en-US" sz="1200" dirty="0">
              <a:latin typeface="汉仪雅酷黑 45W" panose="020B0404020202020204" pitchFamily="34" charset="-122"/>
              <a:ea typeface="汉仪雅酷黑 45W" panose="020B0404020202020204" pitchFamily="34" charset="-122"/>
            </a:endParaRPr>
          </a:p>
          <a:p>
            <a:pPr>
              <a:lnSpc>
                <a:spcPct val="150000"/>
              </a:lnSpc>
            </a:pPr>
            <a:r>
              <a:rPr lang="zh-CN" altLang="en-US" sz="1200" dirty="0">
                <a:latin typeface="汉仪雅酷黑 45W" panose="020B0404020202020204" pitchFamily="34" charset="-122"/>
                <a:ea typeface="汉仪雅酷黑 45W" panose="020B0404020202020204" pitchFamily="34" charset="-122"/>
              </a:rPr>
              <a:t>分布式数据库的优越之处在于其能够通过有效的计算机集群分配数据，以完成存储和计算任务。同时，它还具备动态移动数据的能力，确保各个节点的负载平衡，并通过多个副本的存储提高了系统的容错性。</a:t>
            </a:r>
            <a:endParaRPr lang="zh-CN" altLang="en-US" sz="1200" dirty="0">
              <a:latin typeface="汉仪雅酷黑 45W" panose="020B0404020202020204" pitchFamily="34" charset="-122"/>
              <a:ea typeface="汉仪雅酷黑 45W" panose="020B0404020202020204" pitchFamily="34" charset="-122"/>
            </a:endParaRPr>
          </a:p>
          <a:p>
            <a:pPr>
              <a:lnSpc>
                <a:spcPct val="150000"/>
              </a:lnSpc>
            </a:pPr>
            <a:endParaRPr lang="zh-CN" altLang="en-US" sz="1200" dirty="0">
              <a:solidFill>
                <a:schemeClr val="tx1">
                  <a:lumMod val="75000"/>
                  <a:lumOff val="25000"/>
                </a:schemeClr>
              </a:solidFill>
              <a:latin typeface="汉仪雅酷黑 45W" panose="020B0404020202020204" pitchFamily="34" charset="-122"/>
              <a:ea typeface="汉仪雅酷黑 45W" panose="020B0404020202020204" pitchFamily="34"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59:morph option="byObject"/>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custDataLst>
              <p:tags r:id="rId1"/>
            </p:custDataLst>
          </p:nvPr>
        </p:nvPicPr>
        <p:blipFill>
          <a:blip r:embed="rId2"/>
          <a:stretch>
            <a:fillRect/>
          </a:stretch>
        </p:blipFill>
        <p:spPr>
          <a:xfrm>
            <a:off x="6019800" y="2583180"/>
            <a:ext cx="5382895" cy="929005"/>
          </a:xfrm>
          <a:prstGeom prst="rect">
            <a:avLst/>
          </a:prstGeom>
        </p:spPr>
      </p:pic>
      <p:pic>
        <p:nvPicPr>
          <p:cNvPr id="7" name="图片 6"/>
          <p:cNvPicPr>
            <a:picLocks noChangeAspect="1"/>
          </p:cNvPicPr>
          <p:nvPr/>
        </p:nvPicPr>
        <p:blipFill rotWithShape="1">
          <a:blip r:embed="rId3"/>
          <a:srcRect l="46467"/>
          <a:stretch>
            <a:fillRect/>
          </a:stretch>
        </p:blipFill>
        <p:spPr>
          <a:xfrm>
            <a:off x="0" y="149214"/>
            <a:ext cx="514795" cy="963149"/>
          </a:xfrm>
          <a:prstGeom prst="rect">
            <a:avLst/>
          </a:prstGeom>
        </p:spPr>
      </p:pic>
      <p:sp>
        <p:nvSpPr>
          <p:cNvPr id="8" name="文本框 7"/>
          <p:cNvSpPr txBox="1"/>
          <p:nvPr/>
        </p:nvSpPr>
        <p:spPr>
          <a:xfrm>
            <a:off x="621786" y="369178"/>
            <a:ext cx="2055425" cy="523220"/>
          </a:xfrm>
          <a:prstGeom prst="rect">
            <a:avLst/>
          </a:prstGeom>
          <a:noFill/>
        </p:spPr>
        <p:txBody>
          <a:bodyPr wrap="square" rtlCol="0">
            <a:spAutoFit/>
          </a:bodyPr>
          <a:lstStyle/>
          <a:p>
            <a:r>
              <a:rPr lang="zh-CN" altLang="en-US" sz="2800" spc="300" dirty="0"/>
              <a:t>存储模型</a:t>
            </a:r>
            <a:endParaRPr lang="zh-CN" altLang="en-US" sz="2800" spc="300" dirty="0"/>
          </a:p>
        </p:txBody>
      </p:sp>
      <p:sp>
        <p:nvSpPr>
          <p:cNvPr id="6" name="矩形: 圆角 5"/>
          <p:cNvSpPr/>
          <p:nvPr/>
        </p:nvSpPr>
        <p:spPr>
          <a:xfrm>
            <a:off x="501687" y="1548742"/>
            <a:ext cx="4626996" cy="4545979"/>
          </a:xfrm>
          <a:prstGeom prst="roundRect">
            <a:avLst>
              <a:gd name="adj" fmla="val 1000"/>
            </a:avLst>
          </a:prstGeom>
          <a:solidFill>
            <a:schemeClr val="bg1">
              <a:lumMod val="100000"/>
            </a:schemeClr>
          </a:solidFill>
          <a:ln>
            <a:noFill/>
          </a:ln>
          <a:effectLst>
            <a:outerShdw blurRad="254000" sx="103000" sy="103000" algn="ctr" rotWithShape="0">
              <a:schemeClr val="accent5">
                <a:lumMod val="7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endParaRPr>
          </a:p>
        </p:txBody>
      </p:sp>
      <p:sp>
        <p:nvSpPr>
          <p:cNvPr id="20" name="矩形 19"/>
          <p:cNvSpPr/>
          <p:nvPr/>
        </p:nvSpPr>
        <p:spPr>
          <a:xfrm>
            <a:off x="979296" y="1985757"/>
            <a:ext cx="2557986" cy="400110"/>
          </a:xfrm>
          <a:prstGeom prst="rect">
            <a:avLst/>
          </a:prstGeom>
        </p:spPr>
        <p:txBody>
          <a:bodyPr wrap="square">
            <a:spAutoFit/>
          </a:bodyPr>
          <a:lstStyle/>
          <a:p>
            <a:r>
              <a:rPr lang="zh-CN" altLang="en-US" sz="2000" dirty="0"/>
              <a:t>图数据库</a:t>
            </a:r>
            <a:endParaRPr lang="zh-CN" altLang="en-US" sz="2000" dirty="0"/>
          </a:p>
        </p:txBody>
      </p:sp>
      <p:cxnSp>
        <p:nvCxnSpPr>
          <p:cNvPr id="28" name="直接连接符 27"/>
          <p:cNvCxnSpPr/>
          <p:nvPr/>
        </p:nvCxnSpPr>
        <p:spPr>
          <a:xfrm>
            <a:off x="10338783" y="4957588"/>
            <a:ext cx="90487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a:off x="10338783" y="2685876"/>
            <a:ext cx="90487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10338783" y="3821732"/>
            <a:ext cx="90487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2" name="任意多边形: 形状 31"/>
          <p:cNvSpPr/>
          <p:nvPr/>
        </p:nvSpPr>
        <p:spPr>
          <a:xfrm>
            <a:off x="10537352" y="4198629"/>
            <a:ext cx="513025" cy="512956"/>
          </a:xfrm>
          <a:custGeom>
            <a:avLst/>
            <a:gdLst>
              <a:gd name="connsiteX0" fmla="*/ 1 w 2072432"/>
              <a:gd name="connsiteY0" fmla="*/ 1035792 h 2072153"/>
              <a:gd name="connsiteX1" fmla="*/ 1040914 w 2072432"/>
              <a:gd name="connsiteY1" fmla="*/ 15 h 2072153"/>
              <a:gd name="connsiteX2" fmla="*/ 2072432 w 2072432"/>
              <a:gd name="connsiteY2" fmla="*/ 1037483 h 2072153"/>
              <a:gd name="connsiteX3" fmla="*/ 1042292 w 2072432"/>
              <a:gd name="connsiteY3" fmla="*/ 2072133 h 2072153"/>
              <a:gd name="connsiteX4" fmla="*/ 1 w 2072432"/>
              <a:gd name="connsiteY4" fmla="*/ 1035792 h 2072153"/>
              <a:gd name="connsiteX5" fmla="*/ 1303585 w 2072432"/>
              <a:gd name="connsiteY5" fmla="*/ 1981132 h 2072153"/>
              <a:gd name="connsiteX6" fmla="*/ 1337217 w 2072432"/>
              <a:gd name="connsiteY6" fmla="*/ 1974806 h 2072153"/>
              <a:gd name="connsiteX7" fmla="*/ 1874396 w 2072432"/>
              <a:gd name="connsiteY7" fmla="*/ 1554620 h 2072153"/>
              <a:gd name="connsiteX8" fmla="*/ 1881974 w 2072432"/>
              <a:gd name="connsiteY8" fmla="*/ 1539088 h 2072153"/>
              <a:gd name="connsiteX9" fmla="*/ 1554982 w 2072432"/>
              <a:gd name="connsiteY9" fmla="*/ 1539088 h 2072153"/>
              <a:gd name="connsiteX10" fmla="*/ 1547655 w 2072432"/>
              <a:gd name="connsiteY10" fmla="*/ 1565330 h 2072153"/>
              <a:gd name="connsiteX11" fmla="*/ 1463730 w 2072432"/>
              <a:gd name="connsiteY11" fmla="*/ 1783346 h 2072153"/>
              <a:gd name="connsiteX12" fmla="*/ 1303585 w 2072432"/>
              <a:gd name="connsiteY12" fmla="*/ 1981633 h 2072153"/>
              <a:gd name="connsiteX13" fmla="*/ 1303898 w 2072432"/>
              <a:gd name="connsiteY13" fmla="*/ 1982447 h 2072153"/>
              <a:gd name="connsiteX14" fmla="*/ 1303585 w 2072432"/>
              <a:gd name="connsiteY14" fmla="*/ 1981132 h 2072153"/>
              <a:gd name="connsiteX15" fmla="*/ 802920 w 2072432"/>
              <a:gd name="connsiteY15" fmla="*/ 79493 h 2072153"/>
              <a:gd name="connsiteX16" fmla="*/ 782815 w 2072432"/>
              <a:gd name="connsiteY16" fmla="*/ 83063 h 2072153"/>
              <a:gd name="connsiteX17" fmla="*/ 195157 w 2072432"/>
              <a:gd name="connsiteY17" fmla="*/ 522351 h 2072153"/>
              <a:gd name="connsiteX18" fmla="*/ 190397 w 2072432"/>
              <a:gd name="connsiteY18" fmla="*/ 533812 h 2072153"/>
              <a:gd name="connsiteX19" fmla="*/ 541251 w 2072432"/>
              <a:gd name="connsiteY19" fmla="*/ 533812 h 2072153"/>
              <a:gd name="connsiteX20" fmla="*/ 547138 w 2072432"/>
              <a:gd name="connsiteY20" fmla="*/ 513645 h 2072153"/>
              <a:gd name="connsiteX21" fmla="*/ 610645 w 2072432"/>
              <a:gd name="connsiteY21" fmla="*/ 333834 h 2072153"/>
              <a:gd name="connsiteX22" fmla="*/ 796844 w 2072432"/>
              <a:gd name="connsiteY22" fmla="*/ 86946 h 2072153"/>
              <a:gd name="connsiteX23" fmla="*/ 802606 w 2072432"/>
              <a:gd name="connsiteY23" fmla="*/ 79180 h 2072153"/>
              <a:gd name="connsiteX24" fmla="*/ 805174 w 2072432"/>
              <a:gd name="connsiteY24" fmla="*/ 77489 h 2072153"/>
              <a:gd name="connsiteX25" fmla="*/ 802920 w 2072432"/>
              <a:gd name="connsiteY25" fmla="*/ 79493 h 2072153"/>
              <a:gd name="connsiteX26" fmla="*/ 1022939 w 2072432"/>
              <a:gd name="connsiteY26" fmla="*/ 586233 h 2072153"/>
              <a:gd name="connsiteX27" fmla="*/ 582336 w 2072432"/>
              <a:gd name="connsiteY27" fmla="*/ 586233 h 2072153"/>
              <a:gd name="connsiteX28" fmla="*/ 542817 w 2072432"/>
              <a:gd name="connsiteY28" fmla="*/ 1010114 h 2072153"/>
              <a:gd name="connsiteX29" fmla="*/ 1022939 w 2072432"/>
              <a:gd name="connsiteY29" fmla="*/ 1008110 h 2072153"/>
              <a:gd name="connsiteX30" fmla="*/ 1022939 w 2072432"/>
              <a:gd name="connsiteY30" fmla="*/ 586233 h 2072153"/>
              <a:gd name="connsiteX31" fmla="*/ 582775 w 2072432"/>
              <a:gd name="connsiteY31" fmla="*/ 1486604 h 2072153"/>
              <a:gd name="connsiteX32" fmla="*/ 1022250 w 2072432"/>
              <a:gd name="connsiteY32" fmla="*/ 1484725 h 2072153"/>
              <a:gd name="connsiteX33" fmla="*/ 1020622 w 2072432"/>
              <a:gd name="connsiteY33" fmla="*/ 1062911 h 2072153"/>
              <a:gd name="connsiteX34" fmla="*/ 541063 w 2072432"/>
              <a:gd name="connsiteY34" fmla="*/ 1064352 h 2072153"/>
              <a:gd name="connsiteX35" fmla="*/ 582775 w 2072432"/>
              <a:gd name="connsiteY35" fmla="*/ 1486604 h 2072153"/>
              <a:gd name="connsiteX36" fmla="*/ 1074860 w 2072432"/>
              <a:gd name="connsiteY36" fmla="*/ 1010365 h 2072153"/>
              <a:gd name="connsiteX37" fmla="*/ 1556109 w 2072432"/>
              <a:gd name="connsiteY37" fmla="*/ 1010365 h 2072153"/>
              <a:gd name="connsiteX38" fmla="*/ 1514085 w 2072432"/>
              <a:gd name="connsiteY38" fmla="*/ 586296 h 2072153"/>
              <a:gd name="connsiteX39" fmla="*/ 1074860 w 2072432"/>
              <a:gd name="connsiteY39" fmla="*/ 586296 h 2072153"/>
              <a:gd name="connsiteX40" fmla="*/ 1074860 w 2072432"/>
              <a:gd name="connsiteY40" fmla="*/ 1010365 h 2072153"/>
              <a:gd name="connsiteX41" fmla="*/ 1076300 w 2072432"/>
              <a:gd name="connsiteY41" fmla="*/ 1061972 h 2072153"/>
              <a:gd name="connsiteX42" fmla="*/ 1077177 w 2072432"/>
              <a:gd name="connsiteY42" fmla="*/ 1486541 h 2072153"/>
              <a:gd name="connsiteX43" fmla="*/ 1514711 w 2072432"/>
              <a:gd name="connsiteY43" fmla="*/ 1486541 h 2072153"/>
              <a:gd name="connsiteX44" fmla="*/ 1554982 w 2072432"/>
              <a:gd name="connsiteY44" fmla="*/ 1061972 h 2072153"/>
              <a:gd name="connsiteX45" fmla="*/ 1076300 w 2072432"/>
              <a:gd name="connsiteY45" fmla="*/ 1061972 h 2072153"/>
              <a:gd name="connsiteX46" fmla="*/ 489142 w 2072432"/>
              <a:gd name="connsiteY46" fmla="*/ 1010427 h 2072153"/>
              <a:gd name="connsiteX47" fmla="*/ 530228 w 2072432"/>
              <a:gd name="connsiteY47" fmla="*/ 586108 h 2072153"/>
              <a:gd name="connsiteX48" fmla="*/ 158894 w 2072432"/>
              <a:gd name="connsiteY48" fmla="*/ 586108 h 2072153"/>
              <a:gd name="connsiteX49" fmla="*/ 50919 w 2072432"/>
              <a:gd name="connsiteY49" fmla="*/ 1010427 h 2072153"/>
              <a:gd name="connsiteX50" fmla="*/ 489142 w 2072432"/>
              <a:gd name="connsiteY50" fmla="*/ 1010427 h 2072153"/>
              <a:gd name="connsiteX51" fmla="*/ 51859 w 2072432"/>
              <a:gd name="connsiteY51" fmla="*/ 1062285 h 2072153"/>
              <a:gd name="connsiteX52" fmla="*/ 51233 w 2072432"/>
              <a:gd name="connsiteY52" fmla="*/ 1075124 h 2072153"/>
              <a:gd name="connsiteX53" fmla="*/ 55053 w 2072432"/>
              <a:gd name="connsiteY53" fmla="*/ 1132431 h 2072153"/>
              <a:gd name="connsiteX54" fmla="*/ 152506 w 2072432"/>
              <a:gd name="connsiteY54" fmla="*/ 1473890 h 2072153"/>
              <a:gd name="connsiteX55" fmla="*/ 176180 w 2072432"/>
              <a:gd name="connsiteY55" fmla="*/ 1488295 h 2072153"/>
              <a:gd name="connsiteX56" fmla="*/ 515134 w 2072432"/>
              <a:gd name="connsiteY56" fmla="*/ 1487982 h 2072153"/>
              <a:gd name="connsiteX57" fmla="*/ 530165 w 2072432"/>
              <a:gd name="connsiteY57" fmla="*/ 1485853 h 2072153"/>
              <a:gd name="connsiteX58" fmla="*/ 488955 w 2072432"/>
              <a:gd name="connsiteY58" fmla="*/ 1062285 h 2072153"/>
              <a:gd name="connsiteX59" fmla="*/ 51859 w 2072432"/>
              <a:gd name="connsiteY59" fmla="*/ 1062285 h 2072153"/>
              <a:gd name="connsiteX60" fmla="*/ 1609032 w 2072432"/>
              <a:gd name="connsiteY60" fmla="*/ 1008861 h 2072153"/>
              <a:gd name="connsiteX61" fmla="*/ 2021639 w 2072432"/>
              <a:gd name="connsiteY61" fmla="*/ 1007922 h 2072153"/>
              <a:gd name="connsiteX62" fmla="*/ 1913540 w 2072432"/>
              <a:gd name="connsiteY62" fmla="*/ 586108 h 2072153"/>
              <a:gd name="connsiteX63" fmla="*/ 1566757 w 2072432"/>
              <a:gd name="connsiteY63" fmla="*/ 586108 h 2072153"/>
              <a:gd name="connsiteX64" fmla="*/ 1609032 w 2072432"/>
              <a:gd name="connsiteY64" fmla="*/ 1008861 h 2072153"/>
              <a:gd name="connsiteX65" fmla="*/ 2021702 w 2072432"/>
              <a:gd name="connsiteY65" fmla="*/ 1064352 h 2072153"/>
              <a:gd name="connsiteX66" fmla="*/ 1608969 w 2072432"/>
              <a:gd name="connsiteY66" fmla="*/ 1064665 h 2072153"/>
              <a:gd name="connsiteX67" fmla="*/ 1567007 w 2072432"/>
              <a:gd name="connsiteY67" fmla="*/ 1485289 h 2072153"/>
              <a:gd name="connsiteX68" fmla="*/ 1575274 w 2072432"/>
              <a:gd name="connsiteY68" fmla="*/ 1487731 h 2072153"/>
              <a:gd name="connsiteX69" fmla="*/ 1901891 w 2072432"/>
              <a:gd name="connsiteY69" fmla="*/ 1488233 h 2072153"/>
              <a:gd name="connsiteX70" fmla="*/ 1918613 w 2072432"/>
              <a:gd name="connsiteY70" fmla="*/ 1476208 h 2072153"/>
              <a:gd name="connsiteX71" fmla="*/ 2019072 w 2072432"/>
              <a:gd name="connsiteY71" fmla="*/ 1116773 h 2072153"/>
              <a:gd name="connsiteX72" fmla="*/ 2021702 w 2072432"/>
              <a:gd name="connsiteY72" fmla="*/ 1064352 h 2072153"/>
              <a:gd name="connsiteX73" fmla="*/ 1023064 w 2072432"/>
              <a:gd name="connsiteY73" fmla="*/ 50558 h 2072153"/>
              <a:gd name="connsiteX74" fmla="*/ 996447 w 2072432"/>
              <a:gd name="connsiteY74" fmla="*/ 52499 h 2072153"/>
              <a:gd name="connsiteX75" fmla="*/ 859099 w 2072432"/>
              <a:gd name="connsiteY75" fmla="*/ 104106 h 2072153"/>
              <a:gd name="connsiteX76" fmla="*/ 716991 w 2072432"/>
              <a:gd name="connsiteY76" fmla="*/ 244523 h 2072153"/>
              <a:gd name="connsiteX77" fmla="*/ 596866 w 2072432"/>
              <a:gd name="connsiteY77" fmla="*/ 519657 h 2072153"/>
              <a:gd name="connsiteX78" fmla="*/ 595050 w 2072432"/>
              <a:gd name="connsiteY78" fmla="*/ 532998 h 2072153"/>
              <a:gd name="connsiteX79" fmla="*/ 1023064 w 2072432"/>
              <a:gd name="connsiteY79" fmla="*/ 531244 h 2072153"/>
              <a:gd name="connsiteX80" fmla="*/ 1023064 w 2072432"/>
              <a:gd name="connsiteY80" fmla="*/ 50558 h 2072153"/>
              <a:gd name="connsiteX81" fmla="*/ 1022814 w 2072432"/>
              <a:gd name="connsiteY81" fmla="*/ 1541280 h 2072153"/>
              <a:gd name="connsiteX82" fmla="*/ 594424 w 2072432"/>
              <a:gd name="connsiteY82" fmla="*/ 1540466 h 2072153"/>
              <a:gd name="connsiteX83" fmla="*/ 598933 w 2072432"/>
              <a:gd name="connsiteY83" fmla="*/ 1560195 h 2072153"/>
              <a:gd name="connsiteX84" fmla="*/ 648724 w 2072432"/>
              <a:gd name="connsiteY84" fmla="*/ 1701425 h 2072153"/>
              <a:gd name="connsiteX85" fmla="*/ 768160 w 2072432"/>
              <a:gd name="connsiteY85" fmla="*/ 1891884 h 2072153"/>
              <a:gd name="connsiteX86" fmla="*/ 1007031 w 2072432"/>
              <a:gd name="connsiteY86" fmla="*/ 2020651 h 2072153"/>
              <a:gd name="connsiteX87" fmla="*/ 1022814 w 2072432"/>
              <a:gd name="connsiteY87" fmla="*/ 2020714 h 2072153"/>
              <a:gd name="connsiteX88" fmla="*/ 1022814 w 2072432"/>
              <a:gd name="connsiteY88" fmla="*/ 1541280 h 2072153"/>
              <a:gd name="connsiteX89" fmla="*/ 1502122 w 2072432"/>
              <a:gd name="connsiteY89" fmla="*/ 533687 h 2072153"/>
              <a:gd name="connsiteX90" fmla="*/ 1498678 w 2072432"/>
              <a:gd name="connsiteY90" fmla="*/ 515900 h 2072153"/>
              <a:gd name="connsiteX91" fmla="*/ 1450390 w 2072432"/>
              <a:gd name="connsiteY91" fmla="*/ 376422 h 2072153"/>
              <a:gd name="connsiteX92" fmla="*/ 1320119 w 2072432"/>
              <a:gd name="connsiteY92" fmla="*/ 171434 h 2072153"/>
              <a:gd name="connsiteX93" fmla="*/ 1128283 w 2072432"/>
              <a:gd name="connsiteY93" fmla="*/ 58324 h 2072153"/>
              <a:gd name="connsiteX94" fmla="*/ 1076488 w 2072432"/>
              <a:gd name="connsiteY94" fmla="*/ 52061 h 2072153"/>
              <a:gd name="connsiteX95" fmla="*/ 1077052 w 2072432"/>
              <a:gd name="connsiteY95" fmla="*/ 533749 h 2072153"/>
              <a:gd name="connsiteX96" fmla="*/ 1502122 w 2072432"/>
              <a:gd name="connsiteY96" fmla="*/ 533687 h 2072153"/>
              <a:gd name="connsiteX97" fmla="*/ 1076300 w 2072432"/>
              <a:gd name="connsiteY97" fmla="*/ 1538838 h 2072153"/>
              <a:gd name="connsiteX98" fmla="*/ 1077427 w 2072432"/>
              <a:gd name="connsiteY98" fmla="*/ 2020651 h 2072153"/>
              <a:gd name="connsiteX99" fmla="*/ 1147573 w 2072432"/>
              <a:gd name="connsiteY99" fmla="*/ 2008564 h 2072153"/>
              <a:gd name="connsiteX100" fmla="*/ 1352311 w 2072432"/>
              <a:gd name="connsiteY100" fmla="*/ 1864264 h 2072153"/>
              <a:gd name="connsiteX101" fmla="*/ 1500494 w 2072432"/>
              <a:gd name="connsiteY101" fmla="*/ 1551364 h 2072153"/>
              <a:gd name="connsiteX102" fmla="*/ 1500619 w 2072432"/>
              <a:gd name="connsiteY102" fmla="*/ 1538900 h 2072153"/>
              <a:gd name="connsiteX103" fmla="*/ 1076300 w 2072432"/>
              <a:gd name="connsiteY103" fmla="*/ 1538838 h 2072153"/>
              <a:gd name="connsiteX104" fmla="*/ 188768 w 2072432"/>
              <a:gd name="connsiteY104" fmla="*/ 1539088 h 2072153"/>
              <a:gd name="connsiteX105" fmla="*/ 451377 w 2072432"/>
              <a:gd name="connsiteY105" fmla="*/ 1829441 h 2072153"/>
              <a:gd name="connsiteX106" fmla="*/ 802794 w 2072432"/>
              <a:gd name="connsiteY106" fmla="*/ 1992530 h 2072153"/>
              <a:gd name="connsiteX107" fmla="*/ 792836 w 2072432"/>
              <a:gd name="connsiteY107" fmla="*/ 1982071 h 2072153"/>
              <a:gd name="connsiteX108" fmla="*/ 711041 w 2072432"/>
              <a:gd name="connsiteY108" fmla="*/ 1901529 h 2072153"/>
              <a:gd name="connsiteX109" fmla="*/ 568307 w 2072432"/>
              <a:gd name="connsiteY109" fmla="*/ 1628336 h 2072153"/>
              <a:gd name="connsiteX110" fmla="*/ 541439 w 2072432"/>
              <a:gd name="connsiteY110" fmla="*/ 1539151 h 2072153"/>
              <a:gd name="connsiteX111" fmla="*/ 188768 w 2072432"/>
              <a:gd name="connsiteY111" fmla="*/ 1539088 h 2072153"/>
              <a:gd name="connsiteX112" fmla="*/ 1885356 w 2072432"/>
              <a:gd name="connsiteY112" fmla="*/ 534188 h 2072153"/>
              <a:gd name="connsiteX113" fmla="*/ 1306090 w 2072432"/>
              <a:gd name="connsiteY113" fmla="*/ 87447 h 2072153"/>
              <a:gd name="connsiteX114" fmla="*/ 1306466 w 2072432"/>
              <a:gd name="connsiteY114" fmla="*/ 91330 h 2072153"/>
              <a:gd name="connsiteX115" fmla="*/ 1313793 w 2072432"/>
              <a:gd name="connsiteY115" fmla="*/ 98407 h 2072153"/>
              <a:gd name="connsiteX116" fmla="*/ 1437300 w 2072432"/>
              <a:gd name="connsiteY116" fmla="*/ 243020 h 2072153"/>
              <a:gd name="connsiteX117" fmla="*/ 1547655 w 2072432"/>
              <a:gd name="connsiteY117" fmla="*/ 507257 h 2072153"/>
              <a:gd name="connsiteX118" fmla="*/ 1555859 w 2072432"/>
              <a:gd name="connsiteY118" fmla="*/ 534250 h 2072153"/>
              <a:gd name="connsiteX119" fmla="*/ 1885356 w 2072432"/>
              <a:gd name="connsiteY119" fmla="*/ 534188 h 2072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2072432" h="2072153">
                <a:moveTo>
                  <a:pt x="1" y="1035792"/>
                </a:moveTo>
                <a:cubicBezTo>
                  <a:pt x="1" y="464230"/>
                  <a:pt x="463527" y="-3054"/>
                  <a:pt x="1040914" y="15"/>
                </a:cubicBezTo>
                <a:cubicBezTo>
                  <a:pt x="1608343" y="3021"/>
                  <a:pt x="2073059" y="460221"/>
                  <a:pt x="2072432" y="1037483"/>
                </a:cubicBezTo>
                <a:cubicBezTo>
                  <a:pt x="2071806" y="1604474"/>
                  <a:pt x="1619366" y="2068563"/>
                  <a:pt x="1042292" y="2072133"/>
                </a:cubicBezTo>
                <a:cubicBezTo>
                  <a:pt x="449373" y="2075766"/>
                  <a:pt x="-876" y="1596019"/>
                  <a:pt x="1" y="1035792"/>
                </a:cubicBezTo>
                <a:close/>
                <a:moveTo>
                  <a:pt x="1303585" y="1981132"/>
                </a:moveTo>
                <a:cubicBezTo>
                  <a:pt x="1314796" y="1979065"/>
                  <a:pt x="1326508" y="1978313"/>
                  <a:pt x="1337217" y="1974806"/>
                </a:cubicBezTo>
                <a:cubicBezTo>
                  <a:pt x="1566444" y="1898961"/>
                  <a:pt x="1745566" y="1758857"/>
                  <a:pt x="1874396" y="1554620"/>
                </a:cubicBezTo>
                <a:cubicBezTo>
                  <a:pt x="1877152" y="1550236"/>
                  <a:pt x="1878968" y="1545289"/>
                  <a:pt x="1881974" y="1539088"/>
                </a:cubicBezTo>
                <a:cubicBezTo>
                  <a:pt x="1771933" y="1539088"/>
                  <a:pt x="1664084" y="1539088"/>
                  <a:pt x="1554982" y="1539088"/>
                </a:cubicBezTo>
                <a:cubicBezTo>
                  <a:pt x="1552352" y="1548357"/>
                  <a:pt x="1549909" y="1556813"/>
                  <a:pt x="1547655" y="1565330"/>
                </a:cubicBezTo>
                <a:cubicBezTo>
                  <a:pt x="1527237" y="1640925"/>
                  <a:pt x="1500619" y="1714140"/>
                  <a:pt x="1463730" y="1783346"/>
                </a:cubicBezTo>
                <a:cubicBezTo>
                  <a:pt x="1423020" y="1859629"/>
                  <a:pt x="1372478" y="1928084"/>
                  <a:pt x="1303585" y="1981633"/>
                </a:cubicBezTo>
                <a:lnTo>
                  <a:pt x="1303898" y="1982447"/>
                </a:lnTo>
                <a:cubicBezTo>
                  <a:pt x="1303835" y="1982447"/>
                  <a:pt x="1303585" y="1981132"/>
                  <a:pt x="1303585" y="1981132"/>
                </a:cubicBezTo>
                <a:close/>
                <a:moveTo>
                  <a:pt x="802920" y="79493"/>
                </a:moveTo>
                <a:cubicBezTo>
                  <a:pt x="796218" y="80620"/>
                  <a:pt x="789329" y="81246"/>
                  <a:pt x="782815" y="83063"/>
                </a:cubicBezTo>
                <a:cubicBezTo>
                  <a:pt x="530228" y="153584"/>
                  <a:pt x="334509" y="300327"/>
                  <a:pt x="195157" y="522351"/>
                </a:cubicBezTo>
                <a:cubicBezTo>
                  <a:pt x="193153" y="525545"/>
                  <a:pt x="192150" y="529428"/>
                  <a:pt x="190397" y="533812"/>
                </a:cubicBezTo>
                <a:cubicBezTo>
                  <a:pt x="308204" y="533812"/>
                  <a:pt x="424383" y="533812"/>
                  <a:pt x="541251" y="533812"/>
                </a:cubicBezTo>
                <a:cubicBezTo>
                  <a:pt x="543380" y="526547"/>
                  <a:pt x="545447" y="520158"/>
                  <a:pt x="547138" y="513645"/>
                </a:cubicBezTo>
                <a:cubicBezTo>
                  <a:pt x="563359" y="451954"/>
                  <a:pt x="583902" y="391767"/>
                  <a:pt x="610645" y="333834"/>
                </a:cubicBezTo>
                <a:cubicBezTo>
                  <a:pt x="654799" y="238072"/>
                  <a:pt x="712732" y="152645"/>
                  <a:pt x="796844" y="86946"/>
                </a:cubicBezTo>
                <a:cubicBezTo>
                  <a:pt x="799287" y="85004"/>
                  <a:pt x="800727" y="81810"/>
                  <a:pt x="802606" y="79180"/>
                </a:cubicBezTo>
                <a:cubicBezTo>
                  <a:pt x="803483" y="78616"/>
                  <a:pt x="804297" y="78052"/>
                  <a:pt x="805174" y="77489"/>
                </a:cubicBezTo>
                <a:cubicBezTo>
                  <a:pt x="804423" y="78115"/>
                  <a:pt x="803671" y="78804"/>
                  <a:pt x="802920" y="79493"/>
                </a:cubicBezTo>
                <a:close/>
                <a:moveTo>
                  <a:pt x="1022939" y="586233"/>
                </a:moveTo>
                <a:cubicBezTo>
                  <a:pt x="874318" y="586233"/>
                  <a:pt x="728077" y="586233"/>
                  <a:pt x="582336" y="586233"/>
                </a:cubicBezTo>
                <a:cubicBezTo>
                  <a:pt x="555969" y="669156"/>
                  <a:pt x="529226" y="963141"/>
                  <a:pt x="542817" y="1010114"/>
                </a:cubicBezTo>
                <a:cubicBezTo>
                  <a:pt x="577013" y="1014060"/>
                  <a:pt x="1007720" y="1012431"/>
                  <a:pt x="1022939" y="1008110"/>
                </a:cubicBezTo>
                <a:cubicBezTo>
                  <a:pt x="1022939" y="868131"/>
                  <a:pt x="1022939" y="727965"/>
                  <a:pt x="1022939" y="586233"/>
                </a:cubicBezTo>
                <a:close/>
                <a:moveTo>
                  <a:pt x="582775" y="1486604"/>
                </a:moveTo>
                <a:cubicBezTo>
                  <a:pt x="621605" y="1490675"/>
                  <a:pt x="1007470" y="1488921"/>
                  <a:pt x="1022250" y="1484725"/>
                </a:cubicBezTo>
                <a:cubicBezTo>
                  <a:pt x="1026196" y="1455477"/>
                  <a:pt x="1024756" y="1077066"/>
                  <a:pt x="1020622" y="1062911"/>
                </a:cubicBezTo>
                <a:cubicBezTo>
                  <a:pt x="993754" y="1059028"/>
                  <a:pt x="555906" y="1060343"/>
                  <a:pt x="541063" y="1064352"/>
                </a:cubicBezTo>
                <a:cubicBezTo>
                  <a:pt x="530040" y="1124790"/>
                  <a:pt x="559351" y="1424037"/>
                  <a:pt x="582775" y="1486604"/>
                </a:cubicBezTo>
                <a:close/>
                <a:moveTo>
                  <a:pt x="1074860" y="1010365"/>
                </a:moveTo>
                <a:cubicBezTo>
                  <a:pt x="1236696" y="1010365"/>
                  <a:pt x="1396465" y="1010365"/>
                  <a:pt x="1556109" y="1010365"/>
                </a:cubicBezTo>
                <a:cubicBezTo>
                  <a:pt x="1564377" y="939029"/>
                  <a:pt x="1540264" y="659009"/>
                  <a:pt x="1514085" y="586296"/>
                </a:cubicBezTo>
                <a:cubicBezTo>
                  <a:pt x="1368157" y="586296"/>
                  <a:pt x="1222041" y="586296"/>
                  <a:pt x="1074860" y="586296"/>
                </a:cubicBezTo>
                <a:cubicBezTo>
                  <a:pt x="1074860" y="727903"/>
                  <a:pt x="1074860" y="868006"/>
                  <a:pt x="1074860" y="1010365"/>
                </a:cubicBezTo>
                <a:close/>
                <a:moveTo>
                  <a:pt x="1076300" y="1061972"/>
                </a:moveTo>
                <a:cubicBezTo>
                  <a:pt x="1071979" y="1088464"/>
                  <a:pt x="1073043" y="1470821"/>
                  <a:pt x="1077177" y="1486541"/>
                </a:cubicBezTo>
                <a:cubicBezTo>
                  <a:pt x="1223042" y="1486541"/>
                  <a:pt x="1369096" y="1486541"/>
                  <a:pt x="1514711" y="1486541"/>
                </a:cubicBezTo>
                <a:cubicBezTo>
                  <a:pt x="1542018" y="1397231"/>
                  <a:pt x="1566882" y="1106690"/>
                  <a:pt x="1554982" y="1061972"/>
                </a:cubicBezTo>
                <a:cubicBezTo>
                  <a:pt x="1395839" y="1061972"/>
                  <a:pt x="1236571" y="1061972"/>
                  <a:pt x="1076300" y="1061972"/>
                </a:cubicBezTo>
                <a:close/>
                <a:moveTo>
                  <a:pt x="489142" y="1010427"/>
                </a:moveTo>
                <a:cubicBezTo>
                  <a:pt x="488015" y="867442"/>
                  <a:pt x="502984" y="726901"/>
                  <a:pt x="530228" y="586108"/>
                </a:cubicBezTo>
                <a:cubicBezTo>
                  <a:pt x="405531" y="586108"/>
                  <a:pt x="282526" y="586108"/>
                  <a:pt x="158894" y="586108"/>
                </a:cubicBezTo>
                <a:cubicBezTo>
                  <a:pt x="90690" y="719197"/>
                  <a:pt x="54051" y="859802"/>
                  <a:pt x="50919" y="1010427"/>
                </a:cubicBezTo>
                <a:cubicBezTo>
                  <a:pt x="197912" y="1010427"/>
                  <a:pt x="342087" y="1010427"/>
                  <a:pt x="489142" y="1010427"/>
                </a:cubicBezTo>
                <a:close/>
                <a:moveTo>
                  <a:pt x="51859" y="1062285"/>
                </a:moveTo>
                <a:cubicBezTo>
                  <a:pt x="51546" y="1068423"/>
                  <a:pt x="50982" y="1071805"/>
                  <a:pt x="51233" y="1075124"/>
                </a:cubicBezTo>
                <a:cubicBezTo>
                  <a:pt x="52423" y="1094226"/>
                  <a:pt x="53362" y="1113391"/>
                  <a:pt x="55053" y="1132431"/>
                </a:cubicBezTo>
                <a:cubicBezTo>
                  <a:pt x="65825" y="1252430"/>
                  <a:pt x="99270" y="1365916"/>
                  <a:pt x="152506" y="1473890"/>
                </a:cubicBezTo>
                <a:cubicBezTo>
                  <a:pt x="157892" y="1484788"/>
                  <a:pt x="164405" y="1488295"/>
                  <a:pt x="176180" y="1488295"/>
                </a:cubicBezTo>
                <a:cubicBezTo>
                  <a:pt x="289165" y="1487919"/>
                  <a:pt x="402149" y="1488107"/>
                  <a:pt x="515134" y="1487982"/>
                </a:cubicBezTo>
                <a:cubicBezTo>
                  <a:pt x="519581" y="1487982"/>
                  <a:pt x="524028" y="1486730"/>
                  <a:pt x="530165" y="1485853"/>
                </a:cubicBezTo>
                <a:cubicBezTo>
                  <a:pt x="502796" y="1345373"/>
                  <a:pt x="488266" y="1204894"/>
                  <a:pt x="488955" y="1062285"/>
                </a:cubicBezTo>
                <a:cubicBezTo>
                  <a:pt x="341899" y="1062285"/>
                  <a:pt x="197724" y="1062285"/>
                  <a:pt x="51859" y="1062285"/>
                </a:cubicBezTo>
                <a:close/>
                <a:moveTo>
                  <a:pt x="1609032" y="1008861"/>
                </a:moveTo>
                <a:cubicBezTo>
                  <a:pt x="1634711" y="1013371"/>
                  <a:pt x="2006045" y="1012431"/>
                  <a:pt x="2021639" y="1007922"/>
                </a:cubicBezTo>
                <a:cubicBezTo>
                  <a:pt x="2017819" y="858737"/>
                  <a:pt x="1981994" y="717756"/>
                  <a:pt x="1913540" y="586108"/>
                </a:cubicBezTo>
                <a:cubicBezTo>
                  <a:pt x="1797235" y="586108"/>
                  <a:pt x="1683124" y="586108"/>
                  <a:pt x="1566757" y="586108"/>
                </a:cubicBezTo>
                <a:cubicBezTo>
                  <a:pt x="1594815" y="726963"/>
                  <a:pt x="1607779" y="867630"/>
                  <a:pt x="1609032" y="1008861"/>
                </a:cubicBezTo>
                <a:close/>
                <a:moveTo>
                  <a:pt x="2021702" y="1064352"/>
                </a:moveTo>
                <a:cubicBezTo>
                  <a:pt x="2001723" y="1059717"/>
                  <a:pt x="1627884" y="1059905"/>
                  <a:pt x="1608969" y="1064665"/>
                </a:cubicBezTo>
                <a:cubicBezTo>
                  <a:pt x="1607842" y="1205770"/>
                  <a:pt x="1594564" y="1346375"/>
                  <a:pt x="1567007" y="1485289"/>
                </a:cubicBezTo>
                <a:cubicBezTo>
                  <a:pt x="1571454" y="1486667"/>
                  <a:pt x="1573333" y="1487731"/>
                  <a:pt x="1575274" y="1487731"/>
                </a:cubicBezTo>
                <a:cubicBezTo>
                  <a:pt x="1684125" y="1487919"/>
                  <a:pt x="1793039" y="1487857"/>
                  <a:pt x="1901891" y="1488233"/>
                </a:cubicBezTo>
                <a:cubicBezTo>
                  <a:pt x="1911222" y="1488233"/>
                  <a:pt x="1914980" y="1483473"/>
                  <a:pt x="1918613" y="1476208"/>
                </a:cubicBezTo>
                <a:cubicBezTo>
                  <a:pt x="1975356" y="1362847"/>
                  <a:pt x="2008988" y="1243098"/>
                  <a:pt x="2019072" y="1116773"/>
                </a:cubicBezTo>
                <a:cubicBezTo>
                  <a:pt x="2020512" y="1099237"/>
                  <a:pt x="2020888" y="1081575"/>
                  <a:pt x="2021702" y="1064352"/>
                </a:cubicBezTo>
                <a:close/>
                <a:moveTo>
                  <a:pt x="1023064" y="50558"/>
                </a:moveTo>
                <a:cubicBezTo>
                  <a:pt x="1012668" y="51247"/>
                  <a:pt x="1004463" y="51247"/>
                  <a:pt x="996447" y="52499"/>
                </a:cubicBezTo>
                <a:cubicBezTo>
                  <a:pt x="947157" y="60265"/>
                  <a:pt x="901374" y="77739"/>
                  <a:pt x="859099" y="104106"/>
                </a:cubicBezTo>
                <a:cubicBezTo>
                  <a:pt x="801229" y="140244"/>
                  <a:pt x="755133" y="188469"/>
                  <a:pt x="716991" y="244523"/>
                </a:cubicBezTo>
                <a:cubicBezTo>
                  <a:pt x="659747" y="328698"/>
                  <a:pt x="622545" y="421641"/>
                  <a:pt x="596866" y="519657"/>
                </a:cubicBezTo>
                <a:cubicBezTo>
                  <a:pt x="595739" y="523979"/>
                  <a:pt x="595614" y="528551"/>
                  <a:pt x="595050" y="532998"/>
                </a:cubicBezTo>
                <a:cubicBezTo>
                  <a:pt x="627806" y="537068"/>
                  <a:pt x="1007908" y="535503"/>
                  <a:pt x="1023064" y="531244"/>
                </a:cubicBezTo>
                <a:cubicBezTo>
                  <a:pt x="1023064" y="372226"/>
                  <a:pt x="1023064" y="212958"/>
                  <a:pt x="1023064" y="50558"/>
                </a:cubicBezTo>
                <a:close/>
                <a:moveTo>
                  <a:pt x="1022814" y="1541280"/>
                </a:moveTo>
                <a:cubicBezTo>
                  <a:pt x="1005904" y="1537021"/>
                  <a:pt x="615969" y="1536332"/>
                  <a:pt x="594424" y="1540466"/>
                </a:cubicBezTo>
                <a:cubicBezTo>
                  <a:pt x="595927" y="1547042"/>
                  <a:pt x="596741" y="1553869"/>
                  <a:pt x="598933" y="1560195"/>
                </a:cubicBezTo>
                <a:cubicBezTo>
                  <a:pt x="615217" y="1607355"/>
                  <a:pt x="629935" y="1655267"/>
                  <a:pt x="648724" y="1701425"/>
                </a:cubicBezTo>
                <a:cubicBezTo>
                  <a:pt x="677284" y="1771697"/>
                  <a:pt x="716428" y="1836018"/>
                  <a:pt x="768160" y="1891884"/>
                </a:cubicBezTo>
                <a:cubicBezTo>
                  <a:pt x="833045" y="1961904"/>
                  <a:pt x="910706" y="2008814"/>
                  <a:pt x="1007031" y="2020651"/>
                </a:cubicBezTo>
                <a:cubicBezTo>
                  <a:pt x="1012041" y="2021278"/>
                  <a:pt x="1017240" y="2020714"/>
                  <a:pt x="1022814" y="2020714"/>
                </a:cubicBezTo>
                <a:cubicBezTo>
                  <a:pt x="1022814" y="1859629"/>
                  <a:pt x="1022814" y="1700298"/>
                  <a:pt x="1022814" y="1541280"/>
                </a:cubicBezTo>
                <a:close/>
                <a:moveTo>
                  <a:pt x="1502122" y="533687"/>
                </a:moveTo>
                <a:cubicBezTo>
                  <a:pt x="1500745" y="526296"/>
                  <a:pt x="1500369" y="520847"/>
                  <a:pt x="1498678" y="515900"/>
                </a:cubicBezTo>
                <a:cubicBezTo>
                  <a:pt x="1482832" y="469303"/>
                  <a:pt x="1468866" y="421954"/>
                  <a:pt x="1450390" y="376422"/>
                </a:cubicBezTo>
                <a:cubicBezTo>
                  <a:pt x="1419576" y="300389"/>
                  <a:pt x="1377739" y="230745"/>
                  <a:pt x="1320119" y="171434"/>
                </a:cubicBezTo>
                <a:cubicBezTo>
                  <a:pt x="1266508" y="116194"/>
                  <a:pt x="1203940" y="76048"/>
                  <a:pt x="1128283" y="58324"/>
                </a:cubicBezTo>
                <a:cubicBezTo>
                  <a:pt x="1111248" y="54315"/>
                  <a:pt x="1094087" y="49430"/>
                  <a:pt x="1076488" y="52061"/>
                </a:cubicBezTo>
                <a:cubicBezTo>
                  <a:pt x="1072229" y="74044"/>
                  <a:pt x="1072793" y="516526"/>
                  <a:pt x="1077052" y="533749"/>
                </a:cubicBezTo>
                <a:cubicBezTo>
                  <a:pt x="1217656" y="533687"/>
                  <a:pt x="1358386" y="533687"/>
                  <a:pt x="1502122" y="533687"/>
                </a:cubicBezTo>
                <a:close/>
                <a:moveTo>
                  <a:pt x="1076300" y="1538838"/>
                </a:moveTo>
                <a:cubicBezTo>
                  <a:pt x="1071728" y="1566458"/>
                  <a:pt x="1072918" y="2005620"/>
                  <a:pt x="1077427" y="2020651"/>
                </a:cubicBezTo>
                <a:cubicBezTo>
                  <a:pt x="1101478" y="2020964"/>
                  <a:pt x="1124713" y="2015453"/>
                  <a:pt x="1147573" y="2008564"/>
                </a:cubicBezTo>
                <a:cubicBezTo>
                  <a:pt x="1231748" y="1983136"/>
                  <a:pt x="1298011" y="1932030"/>
                  <a:pt x="1352311" y="1864264"/>
                </a:cubicBezTo>
                <a:cubicBezTo>
                  <a:pt x="1426528" y="1771759"/>
                  <a:pt x="1469555" y="1664348"/>
                  <a:pt x="1500494" y="1551364"/>
                </a:cubicBezTo>
                <a:cubicBezTo>
                  <a:pt x="1501496" y="1547794"/>
                  <a:pt x="1500619" y="1543723"/>
                  <a:pt x="1500619" y="1538900"/>
                </a:cubicBezTo>
                <a:cubicBezTo>
                  <a:pt x="1358762" y="1538838"/>
                  <a:pt x="1218032" y="1538838"/>
                  <a:pt x="1076300" y="1538838"/>
                </a:cubicBezTo>
                <a:close/>
                <a:moveTo>
                  <a:pt x="188768" y="1539088"/>
                </a:moveTo>
                <a:cubicBezTo>
                  <a:pt x="258413" y="1655956"/>
                  <a:pt x="345594" y="1751279"/>
                  <a:pt x="451377" y="1829441"/>
                </a:cubicBezTo>
                <a:cubicBezTo>
                  <a:pt x="557284" y="1907666"/>
                  <a:pt x="674214" y="1962656"/>
                  <a:pt x="802794" y="1992530"/>
                </a:cubicBezTo>
                <a:cubicBezTo>
                  <a:pt x="800039" y="1988084"/>
                  <a:pt x="796531" y="1984952"/>
                  <a:pt x="792836" y="1982071"/>
                </a:cubicBezTo>
                <a:cubicBezTo>
                  <a:pt x="762461" y="1958334"/>
                  <a:pt x="735467" y="1931278"/>
                  <a:pt x="711041" y="1901529"/>
                </a:cubicBezTo>
                <a:cubicBezTo>
                  <a:pt x="644340" y="1820423"/>
                  <a:pt x="600624" y="1727354"/>
                  <a:pt x="568307" y="1628336"/>
                </a:cubicBezTo>
                <a:cubicBezTo>
                  <a:pt x="558787" y="1599150"/>
                  <a:pt x="550583" y="1569589"/>
                  <a:pt x="541439" y="1539151"/>
                </a:cubicBezTo>
                <a:cubicBezTo>
                  <a:pt x="425072" y="1539088"/>
                  <a:pt x="309018" y="1539088"/>
                  <a:pt x="188768" y="1539088"/>
                </a:cubicBezTo>
                <a:close/>
                <a:moveTo>
                  <a:pt x="1885356" y="534188"/>
                </a:moveTo>
                <a:cubicBezTo>
                  <a:pt x="1746818" y="309972"/>
                  <a:pt x="1555358" y="162415"/>
                  <a:pt x="1306090" y="87447"/>
                </a:cubicBezTo>
                <a:cubicBezTo>
                  <a:pt x="1306340" y="90265"/>
                  <a:pt x="1306153" y="91017"/>
                  <a:pt x="1306466" y="91330"/>
                </a:cubicBezTo>
                <a:cubicBezTo>
                  <a:pt x="1308846" y="93772"/>
                  <a:pt x="1311163" y="96215"/>
                  <a:pt x="1313793" y="98407"/>
                </a:cubicBezTo>
                <a:cubicBezTo>
                  <a:pt x="1363334" y="139430"/>
                  <a:pt x="1403417" y="188532"/>
                  <a:pt x="1437300" y="243020"/>
                </a:cubicBezTo>
                <a:cubicBezTo>
                  <a:pt x="1488281" y="325128"/>
                  <a:pt x="1521976" y="414501"/>
                  <a:pt x="1547655" y="507257"/>
                </a:cubicBezTo>
                <a:cubicBezTo>
                  <a:pt x="1550160" y="516275"/>
                  <a:pt x="1553103" y="525231"/>
                  <a:pt x="1555859" y="534250"/>
                </a:cubicBezTo>
                <a:cubicBezTo>
                  <a:pt x="1664898" y="534188"/>
                  <a:pt x="1772309" y="534188"/>
                  <a:pt x="1885356" y="534188"/>
                </a:cubicBezTo>
                <a:close/>
              </a:path>
            </a:pathLst>
          </a:custGeom>
          <a:solidFill>
            <a:schemeClr val="bg1"/>
          </a:solidFill>
          <a:ln w="6258" cap="flat">
            <a:noFill/>
            <a:prstDash val="solid"/>
            <a:miter/>
          </a:ln>
        </p:spPr>
        <p:txBody>
          <a:bodyPr rtlCol="0" anchor="ctr"/>
          <a:lstStyle/>
          <a:p>
            <a:endParaRPr lang="zh-CN" altLang="en-US"/>
          </a:p>
        </p:txBody>
      </p:sp>
      <p:sp>
        <p:nvSpPr>
          <p:cNvPr id="33" name="任意多边形: 形状 32"/>
          <p:cNvSpPr/>
          <p:nvPr/>
        </p:nvSpPr>
        <p:spPr>
          <a:xfrm>
            <a:off x="10544083" y="1951830"/>
            <a:ext cx="494274" cy="467964"/>
          </a:xfrm>
          <a:custGeom>
            <a:avLst/>
            <a:gdLst>
              <a:gd name="connsiteX0" fmla="*/ 1218506 w 1996685"/>
              <a:gd name="connsiteY0" fmla="*/ 1842516 h 1890401"/>
              <a:gd name="connsiteX1" fmla="*/ 1364246 w 1996685"/>
              <a:gd name="connsiteY1" fmla="*/ 1842516 h 1890401"/>
              <a:gd name="connsiteX2" fmla="*/ 1365499 w 1996685"/>
              <a:gd name="connsiteY2" fmla="*/ 1813456 h 1890401"/>
              <a:gd name="connsiteX3" fmla="*/ 1365562 w 1996685"/>
              <a:gd name="connsiteY3" fmla="*/ 689245 h 1890401"/>
              <a:gd name="connsiteX4" fmla="*/ 1366438 w 1996685"/>
              <a:gd name="connsiteY4" fmla="*/ 662564 h 1890401"/>
              <a:gd name="connsiteX5" fmla="*/ 1387795 w 1996685"/>
              <a:gd name="connsiteY5" fmla="*/ 641333 h 1890401"/>
              <a:gd name="connsiteX6" fmla="*/ 1406271 w 1996685"/>
              <a:gd name="connsiteY6" fmla="*/ 640581 h 1890401"/>
              <a:gd name="connsiteX7" fmla="*/ 1675518 w 1996685"/>
              <a:gd name="connsiteY7" fmla="*/ 640581 h 1890401"/>
              <a:gd name="connsiteX8" fmla="*/ 1687856 w 1996685"/>
              <a:gd name="connsiteY8" fmla="*/ 640706 h 1890401"/>
              <a:gd name="connsiteX9" fmla="*/ 1715539 w 1996685"/>
              <a:gd name="connsiteY9" fmla="*/ 668702 h 1890401"/>
              <a:gd name="connsiteX10" fmla="*/ 1715601 w 1996685"/>
              <a:gd name="connsiteY10" fmla="*/ 689245 h 1890401"/>
              <a:gd name="connsiteX11" fmla="*/ 1715601 w 1996685"/>
              <a:gd name="connsiteY11" fmla="*/ 1815460 h 1890401"/>
              <a:gd name="connsiteX12" fmla="*/ 1715601 w 1996685"/>
              <a:gd name="connsiteY12" fmla="*/ 1843581 h 1890401"/>
              <a:gd name="connsiteX13" fmla="*/ 1996685 w 1996685"/>
              <a:gd name="connsiteY13" fmla="*/ 1843581 h 1890401"/>
              <a:gd name="connsiteX14" fmla="*/ 1996685 w 1996685"/>
              <a:gd name="connsiteY14" fmla="*/ 1890178 h 1890401"/>
              <a:gd name="connsiteX15" fmla="*/ 1967938 w 1996685"/>
              <a:gd name="connsiteY15" fmla="*/ 1890178 h 1890401"/>
              <a:gd name="connsiteX16" fmla="*/ 358719 w 1996685"/>
              <a:gd name="connsiteY16" fmla="*/ 1890178 h 1890401"/>
              <a:gd name="connsiteX17" fmla="*/ 181977 w 1996685"/>
              <a:gd name="connsiteY17" fmla="*/ 1889676 h 1890401"/>
              <a:gd name="connsiteX18" fmla="*/ 128178 w 1996685"/>
              <a:gd name="connsiteY18" fmla="*/ 1879280 h 1890401"/>
              <a:gd name="connsiteX19" fmla="*/ 61790 w 1996685"/>
              <a:gd name="connsiteY19" fmla="*/ 1776817 h 1890401"/>
              <a:gd name="connsiteX20" fmla="*/ 61539 w 1996685"/>
              <a:gd name="connsiteY20" fmla="*/ 1676108 h 1890401"/>
              <a:gd name="connsiteX21" fmla="*/ 61539 w 1996685"/>
              <a:gd name="connsiteY21" fmla="*/ 1651745 h 1890401"/>
              <a:gd name="connsiteX22" fmla="*/ 35986 w 1996685"/>
              <a:gd name="connsiteY22" fmla="*/ 1650680 h 1890401"/>
              <a:gd name="connsiteX23" fmla="*/ 19640 w 1996685"/>
              <a:gd name="connsiteY23" fmla="*/ 1649615 h 1890401"/>
              <a:gd name="connsiteX24" fmla="*/ 37 w 1996685"/>
              <a:gd name="connsiteY24" fmla="*/ 1626505 h 1890401"/>
              <a:gd name="connsiteX25" fmla="*/ 22646 w 1996685"/>
              <a:gd name="connsiteY25" fmla="*/ 1604459 h 1890401"/>
              <a:gd name="connsiteX26" fmla="*/ 60287 w 1996685"/>
              <a:gd name="connsiteY26" fmla="*/ 1604271 h 1890401"/>
              <a:gd name="connsiteX27" fmla="*/ 60287 w 1996685"/>
              <a:gd name="connsiteY27" fmla="*/ 1363771 h 1890401"/>
              <a:gd name="connsiteX28" fmla="*/ 38492 w 1996685"/>
              <a:gd name="connsiteY28" fmla="*/ 1362393 h 1890401"/>
              <a:gd name="connsiteX29" fmla="*/ 24149 w 1996685"/>
              <a:gd name="connsiteY29" fmla="*/ 1361955 h 1890401"/>
              <a:gd name="connsiteX30" fmla="*/ 37 w 1996685"/>
              <a:gd name="connsiteY30" fmla="*/ 1338782 h 1890401"/>
              <a:gd name="connsiteX31" fmla="*/ 24212 w 1996685"/>
              <a:gd name="connsiteY31" fmla="*/ 1315984 h 1890401"/>
              <a:gd name="connsiteX32" fmla="*/ 60099 w 1996685"/>
              <a:gd name="connsiteY32" fmla="*/ 1315797 h 1890401"/>
              <a:gd name="connsiteX33" fmla="*/ 60099 w 1996685"/>
              <a:gd name="connsiteY33" fmla="*/ 1087322 h 1890401"/>
              <a:gd name="connsiteX34" fmla="*/ 22959 w 1996685"/>
              <a:gd name="connsiteY34" fmla="*/ 1087197 h 1890401"/>
              <a:gd name="connsiteX35" fmla="*/ 1352 w 1996685"/>
              <a:gd name="connsiteY35" fmla="*/ 1071101 h 1890401"/>
              <a:gd name="connsiteX36" fmla="*/ 7114 w 1996685"/>
              <a:gd name="connsiteY36" fmla="*/ 1048679 h 1890401"/>
              <a:gd name="connsiteX37" fmla="*/ 25527 w 1996685"/>
              <a:gd name="connsiteY37" fmla="*/ 1041727 h 1890401"/>
              <a:gd name="connsiteX38" fmla="*/ 57531 w 1996685"/>
              <a:gd name="connsiteY38" fmla="*/ 1041414 h 1890401"/>
              <a:gd name="connsiteX39" fmla="*/ 58345 w 1996685"/>
              <a:gd name="connsiteY39" fmla="*/ 825528 h 1890401"/>
              <a:gd name="connsiteX40" fmla="*/ 26529 w 1996685"/>
              <a:gd name="connsiteY40" fmla="*/ 825465 h 1890401"/>
              <a:gd name="connsiteX41" fmla="*/ 37 w 1996685"/>
              <a:gd name="connsiteY41" fmla="*/ 803044 h 1890401"/>
              <a:gd name="connsiteX42" fmla="*/ 25778 w 1996685"/>
              <a:gd name="connsiteY42" fmla="*/ 779495 h 1890401"/>
              <a:gd name="connsiteX43" fmla="*/ 57907 w 1996685"/>
              <a:gd name="connsiteY43" fmla="*/ 779369 h 1890401"/>
              <a:gd name="connsiteX44" fmla="*/ 58972 w 1996685"/>
              <a:gd name="connsiteY44" fmla="*/ 557283 h 1890401"/>
              <a:gd name="connsiteX45" fmla="*/ 19201 w 1996685"/>
              <a:gd name="connsiteY45" fmla="*/ 554653 h 1890401"/>
              <a:gd name="connsiteX46" fmla="*/ 99 w 1996685"/>
              <a:gd name="connsiteY46" fmla="*/ 533609 h 1890401"/>
              <a:gd name="connsiteX47" fmla="*/ 17197 w 1996685"/>
              <a:gd name="connsiteY47" fmla="*/ 510811 h 1890401"/>
              <a:gd name="connsiteX48" fmla="*/ 33418 w 1996685"/>
              <a:gd name="connsiteY48" fmla="*/ 508995 h 1890401"/>
              <a:gd name="connsiteX49" fmla="*/ 57406 w 1996685"/>
              <a:gd name="connsiteY49" fmla="*/ 508933 h 1890401"/>
              <a:gd name="connsiteX50" fmla="*/ 59222 w 1996685"/>
              <a:gd name="connsiteY50" fmla="*/ 287034 h 1890401"/>
              <a:gd name="connsiteX51" fmla="*/ 37803 w 1996685"/>
              <a:gd name="connsiteY51" fmla="*/ 286032 h 1890401"/>
              <a:gd name="connsiteX52" fmla="*/ 19389 w 1996685"/>
              <a:gd name="connsiteY52" fmla="*/ 285155 h 1890401"/>
              <a:gd name="connsiteX53" fmla="*/ 162 w 1996685"/>
              <a:gd name="connsiteY53" fmla="*/ 261857 h 1890401"/>
              <a:gd name="connsiteX54" fmla="*/ 21080 w 1996685"/>
              <a:gd name="connsiteY54" fmla="*/ 240374 h 1890401"/>
              <a:gd name="connsiteX55" fmla="*/ 59974 w 1996685"/>
              <a:gd name="connsiteY55" fmla="*/ 240187 h 1890401"/>
              <a:gd name="connsiteX56" fmla="*/ 61477 w 1996685"/>
              <a:gd name="connsiteY56" fmla="*/ 180062 h 1890401"/>
              <a:gd name="connsiteX57" fmla="*/ 61539 w 1996685"/>
              <a:gd name="connsiteY57" fmla="*/ 120438 h 1890401"/>
              <a:gd name="connsiteX58" fmla="*/ 61539 w 1996685"/>
              <a:gd name="connsiteY58" fmla="*/ 60814 h 1890401"/>
              <a:gd name="connsiteX59" fmla="*/ 61539 w 1996685"/>
              <a:gd name="connsiteY59" fmla="*/ 0 h 1890401"/>
              <a:gd name="connsiteX60" fmla="*/ 107573 w 1996685"/>
              <a:gd name="connsiteY60" fmla="*/ 0 h 1890401"/>
              <a:gd name="connsiteX61" fmla="*/ 107573 w 1996685"/>
              <a:gd name="connsiteY61" fmla="*/ 237556 h 1890401"/>
              <a:gd name="connsiteX62" fmla="*/ 125234 w 1996685"/>
              <a:gd name="connsiteY62" fmla="*/ 239686 h 1890401"/>
              <a:gd name="connsiteX63" fmla="*/ 145777 w 1996685"/>
              <a:gd name="connsiteY63" fmla="*/ 239936 h 1890401"/>
              <a:gd name="connsiteX64" fmla="*/ 171393 w 1996685"/>
              <a:gd name="connsiteY64" fmla="*/ 263234 h 1890401"/>
              <a:gd name="connsiteX65" fmla="*/ 144838 w 1996685"/>
              <a:gd name="connsiteY65" fmla="*/ 285907 h 1890401"/>
              <a:gd name="connsiteX66" fmla="*/ 124295 w 1996685"/>
              <a:gd name="connsiteY66" fmla="*/ 286094 h 1890401"/>
              <a:gd name="connsiteX67" fmla="*/ 109264 w 1996685"/>
              <a:gd name="connsiteY67" fmla="*/ 287660 h 1890401"/>
              <a:gd name="connsiteX68" fmla="*/ 109264 w 1996685"/>
              <a:gd name="connsiteY68" fmla="*/ 507492 h 1890401"/>
              <a:gd name="connsiteX69" fmla="*/ 131435 w 1996685"/>
              <a:gd name="connsiteY69" fmla="*/ 508933 h 1890401"/>
              <a:gd name="connsiteX70" fmla="*/ 151852 w 1996685"/>
              <a:gd name="connsiteY70" fmla="*/ 510185 h 1890401"/>
              <a:gd name="connsiteX71" fmla="*/ 171330 w 1996685"/>
              <a:gd name="connsiteY71" fmla="*/ 533108 h 1890401"/>
              <a:gd name="connsiteX72" fmla="*/ 150725 w 1996685"/>
              <a:gd name="connsiteY72" fmla="*/ 554966 h 1890401"/>
              <a:gd name="connsiteX73" fmla="*/ 124044 w 1996685"/>
              <a:gd name="connsiteY73" fmla="*/ 556030 h 1890401"/>
              <a:gd name="connsiteX74" fmla="*/ 109201 w 1996685"/>
              <a:gd name="connsiteY74" fmla="*/ 558285 h 1890401"/>
              <a:gd name="connsiteX75" fmla="*/ 109201 w 1996685"/>
              <a:gd name="connsiteY75" fmla="*/ 778305 h 1890401"/>
              <a:gd name="connsiteX76" fmla="*/ 135380 w 1996685"/>
              <a:gd name="connsiteY76" fmla="*/ 779369 h 1890401"/>
              <a:gd name="connsiteX77" fmla="*/ 155673 w 1996685"/>
              <a:gd name="connsiteY77" fmla="*/ 781374 h 1890401"/>
              <a:gd name="connsiteX78" fmla="*/ 171267 w 1996685"/>
              <a:gd name="connsiteY78" fmla="*/ 805110 h 1890401"/>
              <a:gd name="connsiteX79" fmla="*/ 151163 w 1996685"/>
              <a:gd name="connsiteY79" fmla="*/ 825215 h 1890401"/>
              <a:gd name="connsiteX80" fmla="*/ 132687 w 1996685"/>
              <a:gd name="connsiteY80" fmla="*/ 825591 h 1890401"/>
              <a:gd name="connsiteX81" fmla="*/ 114211 w 1996685"/>
              <a:gd name="connsiteY81" fmla="*/ 826217 h 1890401"/>
              <a:gd name="connsiteX82" fmla="*/ 109326 w 1996685"/>
              <a:gd name="connsiteY82" fmla="*/ 828597 h 1890401"/>
              <a:gd name="connsiteX83" fmla="*/ 109326 w 1996685"/>
              <a:gd name="connsiteY83" fmla="*/ 1041414 h 1890401"/>
              <a:gd name="connsiteX84" fmla="*/ 144462 w 1996685"/>
              <a:gd name="connsiteY84" fmla="*/ 1041289 h 1890401"/>
              <a:gd name="connsiteX85" fmla="*/ 171205 w 1996685"/>
              <a:gd name="connsiteY85" fmla="*/ 1063648 h 1890401"/>
              <a:gd name="connsiteX86" fmla="*/ 143898 w 1996685"/>
              <a:gd name="connsiteY86" fmla="*/ 1087510 h 1890401"/>
              <a:gd name="connsiteX87" fmla="*/ 127489 w 1996685"/>
              <a:gd name="connsiteY87" fmla="*/ 1087635 h 1890401"/>
              <a:gd name="connsiteX88" fmla="*/ 111456 w 1996685"/>
              <a:gd name="connsiteY88" fmla="*/ 1088512 h 1890401"/>
              <a:gd name="connsiteX89" fmla="*/ 110516 w 1996685"/>
              <a:gd name="connsiteY89" fmla="*/ 1313667 h 1890401"/>
              <a:gd name="connsiteX90" fmla="*/ 127739 w 1996685"/>
              <a:gd name="connsiteY90" fmla="*/ 1315358 h 1890401"/>
              <a:gd name="connsiteX91" fmla="*/ 148282 w 1996685"/>
              <a:gd name="connsiteY91" fmla="*/ 1315984 h 1890401"/>
              <a:gd name="connsiteX92" fmla="*/ 171455 w 1996685"/>
              <a:gd name="connsiteY92" fmla="*/ 1337717 h 1890401"/>
              <a:gd name="connsiteX93" fmla="*/ 148470 w 1996685"/>
              <a:gd name="connsiteY93" fmla="*/ 1361830 h 1890401"/>
              <a:gd name="connsiteX94" fmla="*/ 129994 w 1996685"/>
              <a:gd name="connsiteY94" fmla="*/ 1362456 h 1890401"/>
              <a:gd name="connsiteX95" fmla="*/ 113648 w 1996685"/>
              <a:gd name="connsiteY95" fmla="*/ 1363521 h 1890401"/>
              <a:gd name="connsiteX96" fmla="*/ 109138 w 1996685"/>
              <a:gd name="connsiteY96" fmla="*/ 1366214 h 1890401"/>
              <a:gd name="connsiteX97" fmla="*/ 109138 w 1996685"/>
              <a:gd name="connsiteY97" fmla="*/ 1603081 h 1890401"/>
              <a:gd name="connsiteX98" fmla="*/ 144274 w 1996685"/>
              <a:gd name="connsiteY98" fmla="*/ 1604208 h 1890401"/>
              <a:gd name="connsiteX99" fmla="*/ 171393 w 1996685"/>
              <a:gd name="connsiteY99" fmla="*/ 1626066 h 1890401"/>
              <a:gd name="connsiteX100" fmla="*/ 144274 w 1996685"/>
              <a:gd name="connsiteY100" fmla="*/ 1650555 h 1890401"/>
              <a:gd name="connsiteX101" fmla="*/ 110516 w 1996685"/>
              <a:gd name="connsiteY101" fmla="*/ 1650680 h 1890401"/>
              <a:gd name="connsiteX102" fmla="*/ 108199 w 1996685"/>
              <a:gd name="connsiteY102" fmla="*/ 1665586 h 1890401"/>
              <a:gd name="connsiteX103" fmla="*/ 108199 w 1996685"/>
              <a:gd name="connsiteY103" fmla="*/ 1772433 h 1890401"/>
              <a:gd name="connsiteX104" fmla="*/ 178846 w 1996685"/>
              <a:gd name="connsiteY104" fmla="*/ 1843456 h 1890401"/>
              <a:gd name="connsiteX105" fmla="*/ 370181 w 1996685"/>
              <a:gd name="connsiteY105" fmla="*/ 1843581 h 1890401"/>
              <a:gd name="connsiteX106" fmla="*/ 371934 w 1996685"/>
              <a:gd name="connsiteY106" fmla="*/ 1815021 h 1890401"/>
              <a:gd name="connsiteX107" fmla="*/ 371997 w 1996685"/>
              <a:gd name="connsiteY107" fmla="*/ 1017614 h 1890401"/>
              <a:gd name="connsiteX108" fmla="*/ 372122 w 1996685"/>
              <a:gd name="connsiteY108" fmla="*/ 997072 h 1890401"/>
              <a:gd name="connsiteX109" fmla="*/ 398803 w 1996685"/>
              <a:gd name="connsiteY109" fmla="*/ 970454 h 1890401"/>
              <a:gd name="connsiteX110" fmla="*/ 417279 w 1996685"/>
              <a:gd name="connsiteY110" fmla="*/ 970204 h 1890401"/>
              <a:gd name="connsiteX111" fmla="*/ 676254 w 1996685"/>
              <a:gd name="connsiteY111" fmla="*/ 970204 h 1890401"/>
              <a:gd name="connsiteX112" fmla="*/ 692663 w 1996685"/>
              <a:gd name="connsiteY112" fmla="*/ 970391 h 1890401"/>
              <a:gd name="connsiteX113" fmla="*/ 721724 w 1996685"/>
              <a:gd name="connsiteY113" fmla="*/ 999139 h 1890401"/>
              <a:gd name="connsiteX114" fmla="*/ 721912 w 1996685"/>
              <a:gd name="connsiteY114" fmla="*/ 1021748 h 1890401"/>
              <a:gd name="connsiteX115" fmla="*/ 721912 w 1996685"/>
              <a:gd name="connsiteY115" fmla="*/ 1813017 h 1890401"/>
              <a:gd name="connsiteX116" fmla="*/ 721912 w 1996685"/>
              <a:gd name="connsiteY116" fmla="*/ 1842328 h 1890401"/>
              <a:gd name="connsiteX117" fmla="*/ 867401 w 1996685"/>
              <a:gd name="connsiteY117" fmla="*/ 1842328 h 1890401"/>
              <a:gd name="connsiteX118" fmla="*/ 868654 w 1996685"/>
              <a:gd name="connsiteY118" fmla="*/ 1811201 h 1890401"/>
              <a:gd name="connsiteX119" fmla="*/ 868717 w 1996685"/>
              <a:gd name="connsiteY119" fmla="*/ 428077 h 1890401"/>
              <a:gd name="connsiteX120" fmla="*/ 869092 w 1996685"/>
              <a:gd name="connsiteY120" fmla="*/ 403401 h 1890401"/>
              <a:gd name="connsiteX121" fmla="*/ 895021 w 1996685"/>
              <a:gd name="connsiteY121" fmla="*/ 377660 h 1890401"/>
              <a:gd name="connsiteX122" fmla="*/ 909426 w 1996685"/>
              <a:gd name="connsiteY122" fmla="*/ 377409 h 1890401"/>
              <a:gd name="connsiteX123" fmla="*/ 1178673 w 1996685"/>
              <a:gd name="connsiteY123" fmla="*/ 377409 h 1890401"/>
              <a:gd name="connsiteX124" fmla="*/ 1193078 w 1996685"/>
              <a:gd name="connsiteY124" fmla="*/ 377660 h 1890401"/>
              <a:gd name="connsiteX125" fmla="*/ 1218569 w 1996685"/>
              <a:gd name="connsiteY125" fmla="*/ 403651 h 1890401"/>
              <a:gd name="connsiteX126" fmla="*/ 1218756 w 1996685"/>
              <a:gd name="connsiteY126" fmla="*/ 426261 h 1890401"/>
              <a:gd name="connsiteX127" fmla="*/ 1218756 w 1996685"/>
              <a:gd name="connsiteY127" fmla="*/ 1813518 h 1890401"/>
              <a:gd name="connsiteX128" fmla="*/ 1218506 w 1996685"/>
              <a:gd name="connsiteY128" fmla="*/ 1842516 h 1890401"/>
              <a:gd name="connsiteX129" fmla="*/ 1168464 w 1996685"/>
              <a:gd name="connsiteY129" fmla="*/ 1842516 h 1890401"/>
              <a:gd name="connsiteX130" fmla="*/ 1171095 w 1996685"/>
              <a:gd name="connsiteY130" fmla="*/ 1837944 h 1890401"/>
              <a:gd name="connsiteX131" fmla="*/ 1172034 w 1996685"/>
              <a:gd name="connsiteY131" fmla="*/ 1829802 h 1890401"/>
              <a:gd name="connsiteX132" fmla="*/ 1171972 w 1996685"/>
              <a:gd name="connsiteY132" fmla="*/ 436407 h 1890401"/>
              <a:gd name="connsiteX133" fmla="*/ 1170657 w 1996685"/>
              <a:gd name="connsiteY133" fmla="*/ 428390 h 1890401"/>
              <a:gd name="connsiteX134" fmla="*/ 1169780 w 1996685"/>
              <a:gd name="connsiteY134" fmla="*/ 426574 h 1890401"/>
              <a:gd name="connsiteX135" fmla="*/ 1167275 w 1996685"/>
              <a:gd name="connsiteY135" fmla="*/ 424820 h 1890401"/>
              <a:gd name="connsiteX136" fmla="*/ 919009 w 1996685"/>
              <a:gd name="connsiteY136" fmla="*/ 424820 h 1890401"/>
              <a:gd name="connsiteX137" fmla="*/ 916253 w 1996685"/>
              <a:gd name="connsiteY137" fmla="*/ 429518 h 1890401"/>
              <a:gd name="connsiteX138" fmla="*/ 915251 w 1996685"/>
              <a:gd name="connsiteY138" fmla="*/ 437597 h 1890401"/>
              <a:gd name="connsiteX139" fmla="*/ 915251 w 1996685"/>
              <a:gd name="connsiteY139" fmla="*/ 1828925 h 1890401"/>
              <a:gd name="connsiteX140" fmla="*/ 916629 w 1996685"/>
              <a:gd name="connsiteY140" fmla="*/ 1839009 h 1890401"/>
              <a:gd name="connsiteX141" fmla="*/ 917568 w 1996685"/>
              <a:gd name="connsiteY141" fmla="*/ 1840700 h 1890401"/>
              <a:gd name="connsiteX142" fmla="*/ 919698 w 1996685"/>
              <a:gd name="connsiteY142" fmla="*/ 1842453 h 1890401"/>
              <a:gd name="connsiteX143" fmla="*/ 1168464 w 1996685"/>
              <a:gd name="connsiteY143" fmla="*/ 1842516 h 1890401"/>
              <a:gd name="connsiteX144" fmla="*/ 1415039 w 1996685"/>
              <a:gd name="connsiteY144" fmla="*/ 688869 h 1890401"/>
              <a:gd name="connsiteX145" fmla="*/ 1415666 w 1996685"/>
              <a:gd name="connsiteY145" fmla="*/ 1842328 h 1890401"/>
              <a:gd name="connsiteX146" fmla="*/ 1666499 w 1996685"/>
              <a:gd name="connsiteY146" fmla="*/ 1842328 h 1890401"/>
              <a:gd name="connsiteX147" fmla="*/ 1665435 w 1996685"/>
              <a:gd name="connsiteY147" fmla="*/ 688869 h 1890401"/>
              <a:gd name="connsiteX148" fmla="*/ 1415039 w 1996685"/>
              <a:gd name="connsiteY148" fmla="*/ 688869 h 1890401"/>
              <a:gd name="connsiteX149" fmla="*/ 420285 w 1996685"/>
              <a:gd name="connsiteY149" fmla="*/ 1018366 h 1890401"/>
              <a:gd name="connsiteX150" fmla="*/ 418469 w 1996685"/>
              <a:gd name="connsiteY150" fmla="*/ 1028512 h 1890401"/>
              <a:gd name="connsiteX151" fmla="*/ 418343 w 1996685"/>
              <a:gd name="connsiteY151" fmla="*/ 1829364 h 1890401"/>
              <a:gd name="connsiteX152" fmla="*/ 419784 w 1996685"/>
              <a:gd name="connsiteY152" fmla="*/ 1839447 h 1890401"/>
              <a:gd name="connsiteX153" fmla="*/ 420911 w 1996685"/>
              <a:gd name="connsiteY153" fmla="*/ 1841013 h 1890401"/>
              <a:gd name="connsiteX154" fmla="*/ 422540 w 1996685"/>
              <a:gd name="connsiteY154" fmla="*/ 1842391 h 1890401"/>
              <a:gd name="connsiteX155" fmla="*/ 671870 w 1996685"/>
              <a:gd name="connsiteY155" fmla="*/ 1842391 h 1890401"/>
              <a:gd name="connsiteX156" fmla="*/ 671181 w 1996685"/>
              <a:gd name="connsiteY156" fmla="*/ 1018366 h 1890401"/>
              <a:gd name="connsiteX157" fmla="*/ 420285 w 1996685"/>
              <a:gd name="connsiteY157" fmla="*/ 1018366 h 1890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Lst>
            <a:rect l="l" t="t" r="r" b="b"/>
            <a:pathLst>
              <a:path w="1996685" h="1890401">
                <a:moveTo>
                  <a:pt x="1218506" y="1842516"/>
                </a:moveTo>
                <a:cubicBezTo>
                  <a:pt x="1268485" y="1842516"/>
                  <a:pt x="1315395" y="1842516"/>
                  <a:pt x="1364246" y="1842516"/>
                </a:cubicBezTo>
                <a:cubicBezTo>
                  <a:pt x="1364685" y="1832182"/>
                  <a:pt x="1365499" y="1822788"/>
                  <a:pt x="1365499" y="1813456"/>
                </a:cubicBezTo>
                <a:cubicBezTo>
                  <a:pt x="1365562" y="1438740"/>
                  <a:pt x="1365562" y="1064023"/>
                  <a:pt x="1365562" y="689245"/>
                </a:cubicBezTo>
                <a:cubicBezTo>
                  <a:pt x="1365562" y="680351"/>
                  <a:pt x="1365248" y="671332"/>
                  <a:pt x="1366438" y="662564"/>
                </a:cubicBezTo>
                <a:cubicBezTo>
                  <a:pt x="1368129" y="649537"/>
                  <a:pt x="1374768" y="643274"/>
                  <a:pt x="1387795" y="641333"/>
                </a:cubicBezTo>
                <a:cubicBezTo>
                  <a:pt x="1393870" y="640393"/>
                  <a:pt x="1400071" y="640581"/>
                  <a:pt x="1406271" y="640581"/>
                </a:cubicBezTo>
                <a:cubicBezTo>
                  <a:pt x="1496020" y="640518"/>
                  <a:pt x="1585769" y="640581"/>
                  <a:pt x="1675518" y="640581"/>
                </a:cubicBezTo>
                <a:cubicBezTo>
                  <a:pt x="1679652" y="640581"/>
                  <a:pt x="1683723" y="640456"/>
                  <a:pt x="1687856" y="640706"/>
                </a:cubicBezTo>
                <a:cubicBezTo>
                  <a:pt x="1707835" y="642022"/>
                  <a:pt x="1714725" y="648974"/>
                  <a:pt x="1715539" y="668702"/>
                </a:cubicBezTo>
                <a:cubicBezTo>
                  <a:pt x="1715852" y="675529"/>
                  <a:pt x="1715601" y="682418"/>
                  <a:pt x="1715601" y="689245"/>
                </a:cubicBezTo>
                <a:cubicBezTo>
                  <a:pt x="1715601" y="1064650"/>
                  <a:pt x="1715601" y="1440055"/>
                  <a:pt x="1715601" y="1815460"/>
                </a:cubicBezTo>
                <a:cubicBezTo>
                  <a:pt x="1715601" y="1824165"/>
                  <a:pt x="1715601" y="1832871"/>
                  <a:pt x="1715601" y="1843581"/>
                </a:cubicBezTo>
                <a:cubicBezTo>
                  <a:pt x="1810674" y="1843581"/>
                  <a:pt x="1902866" y="1843581"/>
                  <a:pt x="1996685" y="1843581"/>
                </a:cubicBezTo>
                <a:cubicBezTo>
                  <a:pt x="1996685" y="1859489"/>
                  <a:pt x="1996685" y="1873330"/>
                  <a:pt x="1996685" y="1890178"/>
                </a:cubicBezTo>
                <a:cubicBezTo>
                  <a:pt x="1986665" y="1890178"/>
                  <a:pt x="1977333" y="1890178"/>
                  <a:pt x="1967938" y="1890178"/>
                </a:cubicBezTo>
                <a:cubicBezTo>
                  <a:pt x="1431511" y="1890178"/>
                  <a:pt x="895147" y="1890178"/>
                  <a:pt x="358719" y="1890178"/>
                </a:cubicBezTo>
                <a:cubicBezTo>
                  <a:pt x="299784" y="1890178"/>
                  <a:pt x="240850" y="1890929"/>
                  <a:pt x="181977" y="1889676"/>
                </a:cubicBezTo>
                <a:cubicBezTo>
                  <a:pt x="163877" y="1889301"/>
                  <a:pt x="144524" y="1886482"/>
                  <a:pt x="128178" y="1879280"/>
                </a:cubicBezTo>
                <a:cubicBezTo>
                  <a:pt x="84650" y="1859990"/>
                  <a:pt x="63168" y="1824040"/>
                  <a:pt x="61790" y="1776817"/>
                </a:cubicBezTo>
                <a:cubicBezTo>
                  <a:pt x="60850" y="1743247"/>
                  <a:pt x="61539" y="1709678"/>
                  <a:pt x="61539" y="1676108"/>
                </a:cubicBezTo>
                <a:cubicBezTo>
                  <a:pt x="61539" y="1668717"/>
                  <a:pt x="61539" y="1661265"/>
                  <a:pt x="61539" y="1651745"/>
                </a:cubicBezTo>
                <a:cubicBezTo>
                  <a:pt x="51894" y="1651369"/>
                  <a:pt x="43940" y="1651056"/>
                  <a:pt x="35986" y="1650680"/>
                </a:cubicBezTo>
                <a:cubicBezTo>
                  <a:pt x="30538" y="1650429"/>
                  <a:pt x="24901" y="1650743"/>
                  <a:pt x="19640" y="1649615"/>
                </a:cubicBezTo>
                <a:cubicBezTo>
                  <a:pt x="7740" y="1647110"/>
                  <a:pt x="-214" y="1637402"/>
                  <a:pt x="37" y="1626505"/>
                </a:cubicBezTo>
                <a:cubicBezTo>
                  <a:pt x="287" y="1614856"/>
                  <a:pt x="9494" y="1605273"/>
                  <a:pt x="22646" y="1604459"/>
                </a:cubicBezTo>
                <a:cubicBezTo>
                  <a:pt x="34734" y="1603707"/>
                  <a:pt x="46947" y="1604271"/>
                  <a:pt x="60287" y="1604271"/>
                </a:cubicBezTo>
                <a:cubicBezTo>
                  <a:pt x="60287" y="1523040"/>
                  <a:pt x="60287" y="1444564"/>
                  <a:pt x="60287" y="1363771"/>
                </a:cubicBezTo>
                <a:cubicBezTo>
                  <a:pt x="52896" y="1363270"/>
                  <a:pt x="45694" y="1362769"/>
                  <a:pt x="38492" y="1362393"/>
                </a:cubicBezTo>
                <a:cubicBezTo>
                  <a:pt x="33732" y="1362143"/>
                  <a:pt x="28846" y="1362519"/>
                  <a:pt x="24149" y="1361955"/>
                </a:cubicBezTo>
                <a:cubicBezTo>
                  <a:pt x="9306" y="1360201"/>
                  <a:pt x="-26" y="1351057"/>
                  <a:pt x="37" y="1338782"/>
                </a:cubicBezTo>
                <a:cubicBezTo>
                  <a:pt x="99" y="1326381"/>
                  <a:pt x="9494" y="1316987"/>
                  <a:pt x="24212" y="1315984"/>
                </a:cubicBezTo>
                <a:cubicBezTo>
                  <a:pt x="35673" y="1315170"/>
                  <a:pt x="47197" y="1315797"/>
                  <a:pt x="60099" y="1315797"/>
                </a:cubicBezTo>
                <a:cubicBezTo>
                  <a:pt x="60099" y="1238699"/>
                  <a:pt x="60099" y="1164420"/>
                  <a:pt x="60099" y="1087322"/>
                </a:cubicBezTo>
                <a:cubicBezTo>
                  <a:pt x="47197" y="1087322"/>
                  <a:pt x="35047" y="1087760"/>
                  <a:pt x="22959" y="1087197"/>
                </a:cubicBezTo>
                <a:cubicBezTo>
                  <a:pt x="12437" y="1086758"/>
                  <a:pt x="4922" y="1081309"/>
                  <a:pt x="1352" y="1071101"/>
                </a:cubicBezTo>
                <a:cubicBezTo>
                  <a:pt x="-1717" y="1062395"/>
                  <a:pt x="538" y="1054065"/>
                  <a:pt x="7114" y="1048679"/>
                </a:cubicBezTo>
                <a:cubicBezTo>
                  <a:pt x="11936" y="1044671"/>
                  <a:pt x="19139" y="1042416"/>
                  <a:pt x="25527" y="1041727"/>
                </a:cubicBezTo>
                <a:cubicBezTo>
                  <a:pt x="36299" y="1040600"/>
                  <a:pt x="47197" y="1041414"/>
                  <a:pt x="57531" y="1041414"/>
                </a:cubicBezTo>
                <a:cubicBezTo>
                  <a:pt x="62542" y="1024504"/>
                  <a:pt x="63168" y="848325"/>
                  <a:pt x="58345" y="825528"/>
                </a:cubicBezTo>
                <a:cubicBezTo>
                  <a:pt x="48137" y="825528"/>
                  <a:pt x="37302" y="825778"/>
                  <a:pt x="26529" y="825465"/>
                </a:cubicBezTo>
                <a:cubicBezTo>
                  <a:pt x="10433" y="824964"/>
                  <a:pt x="350" y="816321"/>
                  <a:pt x="37" y="803044"/>
                </a:cubicBezTo>
                <a:cubicBezTo>
                  <a:pt x="-277" y="789954"/>
                  <a:pt x="9744" y="780372"/>
                  <a:pt x="25778" y="779495"/>
                </a:cubicBezTo>
                <a:cubicBezTo>
                  <a:pt x="36613" y="778868"/>
                  <a:pt x="47510" y="779369"/>
                  <a:pt x="57907" y="779369"/>
                </a:cubicBezTo>
                <a:cubicBezTo>
                  <a:pt x="62416" y="762522"/>
                  <a:pt x="63168" y="581897"/>
                  <a:pt x="58972" y="557283"/>
                </a:cubicBezTo>
                <a:cubicBezTo>
                  <a:pt x="46070" y="556469"/>
                  <a:pt x="32542" y="556344"/>
                  <a:pt x="19201" y="554653"/>
                </a:cubicBezTo>
                <a:cubicBezTo>
                  <a:pt x="8304" y="553275"/>
                  <a:pt x="663" y="543818"/>
                  <a:pt x="99" y="533609"/>
                </a:cubicBezTo>
                <a:cubicBezTo>
                  <a:pt x="-464" y="523651"/>
                  <a:pt x="6613" y="513692"/>
                  <a:pt x="17197" y="510811"/>
                </a:cubicBezTo>
                <a:cubicBezTo>
                  <a:pt x="22396" y="509434"/>
                  <a:pt x="27970" y="509183"/>
                  <a:pt x="33418" y="508995"/>
                </a:cubicBezTo>
                <a:cubicBezTo>
                  <a:pt x="41560" y="508682"/>
                  <a:pt x="49765" y="508933"/>
                  <a:pt x="57406" y="508933"/>
                </a:cubicBezTo>
                <a:cubicBezTo>
                  <a:pt x="62291" y="493212"/>
                  <a:pt x="63606" y="316157"/>
                  <a:pt x="59222" y="287034"/>
                </a:cubicBezTo>
                <a:cubicBezTo>
                  <a:pt x="52395" y="286721"/>
                  <a:pt x="45068" y="286345"/>
                  <a:pt x="37803" y="286032"/>
                </a:cubicBezTo>
                <a:cubicBezTo>
                  <a:pt x="31665" y="285781"/>
                  <a:pt x="25339" y="286282"/>
                  <a:pt x="19389" y="285155"/>
                </a:cubicBezTo>
                <a:cubicBezTo>
                  <a:pt x="7991" y="283026"/>
                  <a:pt x="-277" y="272441"/>
                  <a:pt x="162" y="261857"/>
                </a:cubicBezTo>
                <a:cubicBezTo>
                  <a:pt x="663" y="250646"/>
                  <a:pt x="8930" y="241314"/>
                  <a:pt x="21080" y="240374"/>
                </a:cubicBezTo>
                <a:cubicBezTo>
                  <a:pt x="33231" y="239435"/>
                  <a:pt x="45569" y="240187"/>
                  <a:pt x="59974" y="240187"/>
                </a:cubicBezTo>
                <a:cubicBezTo>
                  <a:pt x="62980" y="219205"/>
                  <a:pt x="61164" y="199540"/>
                  <a:pt x="61477" y="180062"/>
                </a:cubicBezTo>
                <a:cubicBezTo>
                  <a:pt x="61790" y="160208"/>
                  <a:pt x="61539" y="140354"/>
                  <a:pt x="61539" y="120438"/>
                </a:cubicBezTo>
                <a:cubicBezTo>
                  <a:pt x="61539" y="100584"/>
                  <a:pt x="61539" y="80730"/>
                  <a:pt x="61539" y="60814"/>
                </a:cubicBezTo>
                <a:cubicBezTo>
                  <a:pt x="61539" y="41085"/>
                  <a:pt x="61539" y="21357"/>
                  <a:pt x="61539" y="0"/>
                </a:cubicBezTo>
                <a:cubicBezTo>
                  <a:pt x="77573" y="0"/>
                  <a:pt x="91414" y="0"/>
                  <a:pt x="107573" y="0"/>
                </a:cubicBezTo>
                <a:cubicBezTo>
                  <a:pt x="107573" y="79352"/>
                  <a:pt x="107573" y="157828"/>
                  <a:pt x="107573" y="237556"/>
                </a:cubicBezTo>
                <a:cubicBezTo>
                  <a:pt x="114838" y="238496"/>
                  <a:pt x="120036" y="239435"/>
                  <a:pt x="125234" y="239686"/>
                </a:cubicBezTo>
                <a:cubicBezTo>
                  <a:pt x="132061" y="240061"/>
                  <a:pt x="138950" y="239560"/>
                  <a:pt x="145777" y="239936"/>
                </a:cubicBezTo>
                <a:cubicBezTo>
                  <a:pt x="161936" y="240813"/>
                  <a:pt x="171768" y="249894"/>
                  <a:pt x="171393" y="263234"/>
                </a:cubicBezTo>
                <a:cubicBezTo>
                  <a:pt x="170954" y="276512"/>
                  <a:pt x="160996" y="285155"/>
                  <a:pt x="144838" y="285907"/>
                </a:cubicBezTo>
                <a:cubicBezTo>
                  <a:pt x="138011" y="286220"/>
                  <a:pt x="131122" y="285844"/>
                  <a:pt x="124295" y="286094"/>
                </a:cubicBezTo>
                <a:cubicBezTo>
                  <a:pt x="119660" y="286282"/>
                  <a:pt x="115026" y="287034"/>
                  <a:pt x="109264" y="287660"/>
                </a:cubicBezTo>
                <a:cubicBezTo>
                  <a:pt x="109264" y="360750"/>
                  <a:pt x="109264" y="433025"/>
                  <a:pt x="109264" y="507492"/>
                </a:cubicBezTo>
                <a:cubicBezTo>
                  <a:pt x="116967" y="507993"/>
                  <a:pt x="124170" y="508494"/>
                  <a:pt x="131435" y="508933"/>
                </a:cubicBezTo>
                <a:cubicBezTo>
                  <a:pt x="138261" y="509308"/>
                  <a:pt x="145213" y="508933"/>
                  <a:pt x="151852" y="510185"/>
                </a:cubicBezTo>
                <a:cubicBezTo>
                  <a:pt x="164002" y="512502"/>
                  <a:pt x="171706" y="522147"/>
                  <a:pt x="171330" y="533108"/>
                </a:cubicBezTo>
                <a:cubicBezTo>
                  <a:pt x="170954" y="544319"/>
                  <a:pt x="163000" y="553400"/>
                  <a:pt x="150725" y="554966"/>
                </a:cubicBezTo>
                <a:cubicBezTo>
                  <a:pt x="141957" y="556093"/>
                  <a:pt x="132938" y="555529"/>
                  <a:pt x="124044" y="556030"/>
                </a:cubicBezTo>
                <a:cubicBezTo>
                  <a:pt x="119410" y="556344"/>
                  <a:pt x="114838" y="557408"/>
                  <a:pt x="109201" y="558285"/>
                </a:cubicBezTo>
                <a:cubicBezTo>
                  <a:pt x="109201" y="631437"/>
                  <a:pt x="109201" y="703712"/>
                  <a:pt x="109201" y="778305"/>
                </a:cubicBezTo>
                <a:cubicBezTo>
                  <a:pt x="118157" y="778618"/>
                  <a:pt x="126800" y="778868"/>
                  <a:pt x="135380" y="779369"/>
                </a:cubicBezTo>
                <a:cubicBezTo>
                  <a:pt x="142144" y="779745"/>
                  <a:pt x="149222" y="779557"/>
                  <a:pt x="155673" y="781374"/>
                </a:cubicBezTo>
                <a:cubicBezTo>
                  <a:pt x="166257" y="784380"/>
                  <a:pt x="172457" y="794839"/>
                  <a:pt x="171267" y="805110"/>
                </a:cubicBezTo>
                <a:cubicBezTo>
                  <a:pt x="170015" y="815632"/>
                  <a:pt x="162061" y="823962"/>
                  <a:pt x="151163" y="825215"/>
                </a:cubicBezTo>
                <a:cubicBezTo>
                  <a:pt x="145088" y="825904"/>
                  <a:pt x="138825" y="825465"/>
                  <a:pt x="132687" y="825591"/>
                </a:cubicBezTo>
                <a:cubicBezTo>
                  <a:pt x="126550" y="825716"/>
                  <a:pt x="120349" y="825904"/>
                  <a:pt x="114211" y="826217"/>
                </a:cubicBezTo>
                <a:cubicBezTo>
                  <a:pt x="113021" y="826279"/>
                  <a:pt x="111831" y="827344"/>
                  <a:pt x="109326" y="828597"/>
                </a:cubicBezTo>
                <a:cubicBezTo>
                  <a:pt x="109326" y="898054"/>
                  <a:pt x="109326" y="968199"/>
                  <a:pt x="109326" y="1041414"/>
                </a:cubicBezTo>
                <a:cubicBezTo>
                  <a:pt x="121664" y="1041414"/>
                  <a:pt x="133063" y="1041852"/>
                  <a:pt x="144462" y="1041289"/>
                </a:cubicBezTo>
                <a:cubicBezTo>
                  <a:pt x="162938" y="1040412"/>
                  <a:pt x="170704" y="1053564"/>
                  <a:pt x="171205" y="1063648"/>
                </a:cubicBezTo>
                <a:cubicBezTo>
                  <a:pt x="171894" y="1077489"/>
                  <a:pt x="161184" y="1086758"/>
                  <a:pt x="143898" y="1087510"/>
                </a:cubicBezTo>
                <a:cubicBezTo>
                  <a:pt x="138449" y="1087760"/>
                  <a:pt x="132938" y="1087447"/>
                  <a:pt x="127489" y="1087635"/>
                </a:cubicBezTo>
                <a:cubicBezTo>
                  <a:pt x="122040" y="1087823"/>
                  <a:pt x="116654" y="1088199"/>
                  <a:pt x="111456" y="1088512"/>
                </a:cubicBezTo>
                <a:cubicBezTo>
                  <a:pt x="107197" y="1103919"/>
                  <a:pt x="106320" y="1289179"/>
                  <a:pt x="110516" y="1313667"/>
                </a:cubicBezTo>
                <a:cubicBezTo>
                  <a:pt x="115902" y="1314231"/>
                  <a:pt x="121790" y="1315045"/>
                  <a:pt x="127739" y="1315358"/>
                </a:cubicBezTo>
                <a:cubicBezTo>
                  <a:pt x="134566" y="1315734"/>
                  <a:pt x="141455" y="1315296"/>
                  <a:pt x="148282" y="1315984"/>
                </a:cubicBezTo>
                <a:cubicBezTo>
                  <a:pt x="162061" y="1317425"/>
                  <a:pt x="170704" y="1325817"/>
                  <a:pt x="171455" y="1337717"/>
                </a:cubicBezTo>
                <a:cubicBezTo>
                  <a:pt x="172207" y="1350118"/>
                  <a:pt x="163126" y="1359888"/>
                  <a:pt x="148470" y="1361830"/>
                </a:cubicBezTo>
                <a:cubicBezTo>
                  <a:pt x="142395" y="1362644"/>
                  <a:pt x="136132" y="1362206"/>
                  <a:pt x="129994" y="1362456"/>
                </a:cubicBezTo>
                <a:cubicBezTo>
                  <a:pt x="124545" y="1362707"/>
                  <a:pt x="119097" y="1363020"/>
                  <a:pt x="113648" y="1363521"/>
                </a:cubicBezTo>
                <a:cubicBezTo>
                  <a:pt x="112458" y="1363646"/>
                  <a:pt x="111393" y="1364836"/>
                  <a:pt x="109138" y="1366214"/>
                </a:cubicBezTo>
                <a:cubicBezTo>
                  <a:pt x="109138" y="1443938"/>
                  <a:pt x="109138" y="1522413"/>
                  <a:pt x="109138" y="1603081"/>
                </a:cubicBezTo>
                <a:cubicBezTo>
                  <a:pt x="121476" y="1603457"/>
                  <a:pt x="132875" y="1603707"/>
                  <a:pt x="144274" y="1604208"/>
                </a:cubicBezTo>
                <a:cubicBezTo>
                  <a:pt x="160871" y="1604897"/>
                  <a:pt x="170766" y="1612914"/>
                  <a:pt x="171393" y="1626066"/>
                </a:cubicBezTo>
                <a:cubicBezTo>
                  <a:pt x="172019" y="1639657"/>
                  <a:pt x="161309" y="1649678"/>
                  <a:pt x="144274" y="1650555"/>
                </a:cubicBezTo>
                <a:cubicBezTo>
                  <a:pt x="133376" y="1651118"/>
                  <a:pt x="122479" y="1650680"/>
                  <a:pt x="110516" y="1650680"/>
                </a:cubicBezTo>
                <a:cubicBezTo>
                  <a:pt x="109577" y="1656630"/>
                  <a:pt x="108199" y="1661076"/>
                  <a:pt x="108199" y="1665586"/>
                </a:cubicBezTo>
                <a:cubicBezTo>
                  <a:pt x="108011" y="1701222"/>
                  <a:pt x="107698" y="1736859"/>
                  <a:pt x="108199" y="1772433"/>
                </a:cubicBezTo>
                <a:cubicBezTo>
                  <a:pt x="108825" y="1816399"/>
                  <a:pt x="135130" y="1843080"/>
                  <a:pt x="178846" y="1843456"/>
                </a:cubicBezTo>
                <a:cubicBezTo>
                  <a:pt x="241852" y="1843957"/>
                  <a:pt x="304795" y="1843581"/>
                  <a:pt x="370181" y="1843581"/>
                </a:cubicBezTo>
                <a:cubicBezTo>
                  <a:pt x="370807" y="1833435"/>
                  <a:pt x="371934" y="1824228"/>
                  <a:pt x="371934" y="1815021"/>
                </a:cubicBezTo>
                <a:cubicBezTo>
                  <a:pt x="371997" y="1549219"/>
                  <a:pt x="371997" y="1283417"/>
                  <a:pt x="371997" y="1017614"/>
                </a:cubicBezTo>
                <a:cubicBezTo>
                  <a:pt x="371997" y="1010788"/>
                  <a:pt x="371747" y="1003898"/>
                  <a:pt x="372122" y="997072"/>
                </a:cubicBezTo>
                <a:cubicBezTo>
                  <a:pt x="373187" y="978220"/>
                  <a:pt x="379701" y="971769"/>
                  <a:pt x="398803" y="970454"/>
                </a:cubicBezTo>
                <a:cubicBezTo>
                  <a:pt x="404940" y="970016"/>
                  <a:pt x="411141" y="970204"/>
                  <a:pt x="417279" y="970204"/>
                </a:cubicBezTo>
                <a:cubicBezTo>
                  <a:pt x="503583" y="970204"/>
                  <a:pt x="589887" y="970204"/>
                  <a:pt x="676254" y="970204"/>
                </a:cubicBezTo>
                <a:cubicBezTo>
                  <a:pt x="681766" y="970204"/>
                  <a:pt x="687215" y="970078"/>
                  <a:pt x="692663" y="970391"/>
                </a:cubicBezTo>
                <a:cubicBezTo>
                  <a:pt x="714208" y="971456"/>
                  <a:pt x="720596" y="977782"/>
                  <a:pt x="721724" y="999139"/>
                </a:cubicBezTo>
                <a:cubicBezTo>
                  <a:pt x="722100" y="1006654"/>
                  <a:pt x="721912" y="1014232"/>
                  <a:pt x="721912" y="1021748"/>
                </a:cubicBezTo>
                <a:cubicBezTo>
                  <a:pt x="721912" y="1285484"/>
                  <a:pt x="721912" y="1549219"/>
                  <a:pt x="721912" y="1813017"/>
                </a:cubicBezTo>
                <a:cubicBezTo>
                  <a:pt x="721912" y="1822349"/>
                  <a:pt x="721912" y="1831744"/>
                  <a:pt x="721912" y="1842328"/>
                </a:cubicBezTo>
                <a:cubicBezTo>
                  <a:pt x="771765" y="1842328"/>
                  <a:pt x="818613" y="1842328"/>
                  <a:pt x="867401" y="1842328"/>
                </a:cubicBezTo>
                <a:cubicBezTo>
                  <a:pt x="867840" y="1831305"/>
                  <a:pt x="868654" y="1821222"/>
                  <a:pt x="868654" y="1811201"/>
                </a:cubicBezTo>
                <a:cubicBezTo>
                  <a:pt x="868717" y="1350181"/>
                  <a:pt x="868717" y="889160"/>
                  <a:pt x="868717" y="428077"/>
                </a:cubicBezTo>
                <a:cubicBezTo>
                  <a:pt x="868717" y="419872"/>
                  <a:pt x="868403" y="411605"/>
                  <a:pt x="869092" y="403401"/>
                </a:cubicBezTo>
                <a:cubicBezTo>
                  <a:pt x="870470" y="385990"/>
                  <a:pt x="877422" y="379226"/>
                  <a:pt x="895021" y="377660"/>
                </a:cubicBezTo>
                <a:cubicBezTo>
                  <a:pt x="899781" y="377221"/>
                  <a:pt x="904604" y="377409"/>
                  <a:pt x="909426" y="377409"/>
                </a:cubicBezTo>
                <a:cubicBezTo>
                  <a:pt x="999175" y="377409"/>
                  <a:pt x="1088924" y="377409"/>
                  <a:pt x="1178673" y="377409"/>
                </a:cubicBezTo>
                <a:cubicBezTo>
                  <a:pt x="1183496" y="377409"/>
                  <a:pt x="1188318" y="377221"/>
                  <a:pt x="1193078" y="377660"/>
                </a:cubicBezTo>
                <a:cubicBezTo>
                  <a:pt x="1210552" y="379288"/>
                  <a:pt x="1217441" y="386240"/>
                  <a:pt x="1218569" y="403651"/>
                </a:cubicBezTo>
                <a:cubicBezTo>
                  <a:pt x="1219070" y="411167"/>
                  <a:pt x="1218756" y="418745"/>
                  <a:pt x="1218756" y="426261"/>
                </a:cubicBezTo>
                <a:cubicBezTo>
                  <a:pt x="1218756" y="888659"/>
                  <a:pt x="1218756" y="1351120"/>
                  <a:pt x="1218756" y="1813518"/>
                </a:cubicBezTo>
                <a:cubicBezTo>
                  <a:pt x="1218506" y="1822975"/>
                  <a:pt x="1218506" y="1832370"/>
                  <a:pt x="1218506" y="1842516"/>
                </a:cubicBezTo>
                <a:close/>
                <a:moveTo>
                  <a:pt x="1168464" y="1842516"/>
                </a:moveTo>
                <a:cubicBezTo>
                  <a:pt x="1169842" y="1840199"/>
                  <a:pt x="1170844" y="1839134"/>
                  <a:pt x="1171095" y="1837944"/>
                </a:cubicBezTo>
                <a:cubicBezTo>
                  <a:pt x="1171659" y="1835251"/>
                  <a:pt x="1172034" y="1832558"/>
                  <a:pt x="1172034" y="1829802"/>
                </a:cubicBezTo>
                <a:cubicBezTo>
                  <a:pt x="1172034" y="1365337"/>
                  <a:pt x="1172034" y="900872"/>
                  <a:pt x="1171972" y="436407"/>
                </a:cubicBezTo>
                <a:cubicBezTo>
                  <a:pt x="1171972" y="433714"/>
                  <a:pt x="1171158" y="431021"/>
                  <a:pt x="1170657" y="428390"/>
                </a:cubicBezTo>
                <a:cubicBezTo>
                  <a:pt x="1170531" y="427764"/>
                  <a:pt x="1170218" y="427075"/>
                  <a:pt x="1169780" y="426574"/>
                </a:cubicBezTo>
                <a:cubicBezTo>
                  <a:pt x="1169341" y="426073"/>
                  <a:pt x="1168652" y="425760"/>
                  <a:pt x="1167275" y="424820"/>
                </a:cubicBezTo>
                <a:cubicBezTo>
                  <a:pt x="1084853" y="424820"/>
                  <a:pt x="1001555" y="424820"/>
                  <a:pt x="919009" y="424820"/>
                </a:cubicBezTo>
                <a:cubicBezTo>
                  <a:pt x="917568" y="427200"/>
                  <a:pt x="916566" y="428328"/>
                  <a:pt x="916253" y="429518"/>
                </a:cubicBezTo>
                <a:cubicBezTo>
                  <a:pt x="915689" y="432148"/>
                  <a:pt x="915251" y="434904"/>
                  <a:pt x="915251" y="437597"/>
                </a:cubicBezTo>
                <a:cubicBezTo>
                  <a:pt x="915188" y="901373"/>
                  <a:pt x="915188" y="1365149"/>
                  <a:pt x="915251" y="1828925"/>
                </a:cubicBezTo>
                <a:cubicBezTo>
                  <a:pt x="915251" y="1832307"/>
                  <a:pt x="916128" y="1835689"/>
                  <a:pt x="916629" y="1839009"/>
                </a:cubicBezTo>
                <a:cubicBezTo>
                  <a:pt x="916754" y="1839635"/>
                  <a:pt x="917192" y="1840261"/>
                  <a:pt x="917568" y="1840700"/>
                </a:cubicBezTo>
                <a:cubicBezTo>
                  <a:pt x="918007" y="1841201"/>
                  <a:pt x="918633" y="1841577"/>
                  <a:pt x="919698" y="1842453"/>
                </a:cubicBezTo>
                <a:cubicBezTo>
                  <a:pt x="1002620" y="1842516"/>
                  <a:pt x="1085918" y="1842516"/>
                  <a:pt x="1168464" y="1842516"/>
                </a:cubicBezTo>
                <a:close/>
                <a:moveTo>
                  <a:pt x="1415039" y="688869"/>
                </a:moveTo>
                <a:cubicBezTo>
                  <a:pt x="1410718" y="713608"/>
                  <a:pt x="1411469" y="1825293"/>
                  <a:pt x="1415666" y="1842328"/>
                </a:cubicBezTo>
                <a:cubicBezTo>
                  <a:pt x="1499152" y="1842328"/>
                  <a:pt x="1582951" y="1842328"/>
                  <a:pt x="1666499" y="1842328"/>
                </a:cubicBezTo>
                <a:cubicBezTo>
                  <a:pt x="1671134" y="1818717"/>
                  <a:pt x="1670195" y="704902"/>
                  <a:pt x="1665435" y="688869"/>
                </a:cubicBezTo>
                <a:cubicBezTo>
                  <a:pt x="1582512" y="688869"/>
                  <a:pt x="1499214" y="688869"/>
                  <a:pt x="1415039" y="688869"/>
                </a:cubicBezTo>
                <a:close/>
                <a:moveTo>
                  <a:pt x="420285" y="1018366"/>
                </a:moveTo>
                <a:cubicBezTo>
                  <a:pt x="419408" y="1023251"/>
                  <a:pt x="418469" y="1025882"/>
                  <a:pt x="418469" y="1028512"/>
                </a:cubicBezTo>
                <a:cubicBezTo>
                  <a:pt x="418343" y="1295442"/>
                  <a:pt x="418343" y="1562434"/>
                  <a:pt x="418343" y="1829364"/>
                </a:cubicBezTo>
                <a:cubicBezTo>
                  <a:pt x="418343" y="1832746"/>
                  <a:pt x="419220" y="1836128"/>
                  <a:pt x="419784" y="1839447"/>
                </a:cubicBezTo>
                <a:cubicBezTo>
                  <a:pt x="419909" y="1840011"/>
                  <a:pt x="420473" y="1840574"/>
                  <a:pt x="420911" y="1841013"/>
                </a:cubicBezTo>
                <a:cubicBezTo>
                  <a:pt x="421350" y="1841514"/>
                  <a:pt x="421913" y="1841890"/>
                  <a:pt x="422540" y="1842391"/>
                </a:cubicBezTo>
                <a:cubicBezTo>
                  <a:pt x="505712" y="1842391"/>
                  <a:pt x="588948" y="1842391"/>
                  <a:pt x="671870" y="1842391"/>
                </a:cubicBezTo>
                <a:cubicBezTo>
                  <a:pt x="676818" y="1821284"/>
                  <a:pt x="676254" y="1035402"/>
                  <a:pt x="671181" y="1018366"/>
                </a:cubicBezTo>
                <a:cubicBezTo>
                  <a:pt x="588322" y="1018366"/>
                  <a:pt x="505086" y="1018366"/>
                  <a:pt x="420285" y="1018366"/>
                </a:cubicBezTo>
                <a:close/>
              </a:path>
            </a:pathLst>
          </a:custGeom>
          <a:solidFill>
            <a:schemeClr val="bg1"/>
          </a:solidFill>
          <a:ln w="6258" cap="flat">
            <a:noFill/>
            <a:prstDash val="solid"/>
            <a:miter/>
          </a:ln>
        </p:spPr>
        <p:txBody>
          <a:bodyPr rtlCol="0" anchor="ctr"/>
          <a:lstStyle/>
          <a:p>
            <a:endParaRPr lang="zh-CN" altLang="en-US"/>
          </a:p>
        </p:txBody>
      </p:sp>
      <p:grpSp>
        <p:nvGrpSpPr>
          <p:cNvPr id="34" name="图形 4"/>
          <p:cNvGrpSpPr/>
          <p:nvPr/>
        </p:nvGrpSpPr>
        <p:grpSpPr>
          <a:xfrm>
            <a:off x="10545536" y="3036268"/>
            <a:ext cx="492821" cy="469788"/>
            <a:chOff x="4963618" y="132112"/>
            <a:chExt cx="1990814" cy="1897769"/>
          </a:xfrm>
          <a:solidFill>
            <a:schemeClr val="bg1"/>
          </a:solidFill>
        </p:grpSpPr>
        <p:sp>
          <p:nvSpPr>
            <p:cNvPr id="35" name="任意多边形: 形状 34"/>
            <p:cNvSpPr/>
            <p:nvPr/>
          </p:nvSpPr>
          <p:spPr>
            <a:xfrm>
              <a:off x="4963618" y="132112"/>
              <a:ext cx="1897002" cy="1897769"/>
            </a:xfrm>
            <a:custGeom>
              <a:avLst/>
              <a:gdLst>
                <a:gd name="connsiteX0" fmla="*/ 1867283 w 1897002"/>
                <a:gd name="connsiteY0" fmla="*/ 924583 h 1897769"/>
                <a:gd name="connsiteX1" fmla="*/ 1842607 w 1897002"/>
                <a:gd name="connsiteY1" fmla="*/ 924395 h 1897769"/>
                <a:gd name="connsiteX2" fmla="*/ 1022841 w 1897002"/>
                <a:gd name="connsiteY2" fmla="*/ 924395 h 1897769"/>
                <a:gd name="connsiteX3" fmla="*/ 991776 w 1897002"/>
                <a:gd name="connsiteY3" fmla="*/ 924395 h 1897769"/>
                <a:gd name="connsiteX4" fmla="*/ 1007183 w 1897002"/>
                <a:gd name="connsiteY4" fmla="*/ 896650 h 1897769"/>
                <a:gd name="connsiteX5" fmla="*/ 1422985 w 1897002"/>
                <a:gd name="connsiteY5" fmla="*/ 176216 h 1897769"/>
                <a:gd name="connsiteX6" fmla="*/ 1430062 w 1897002"/>
                <a:gd name="connsiteY6" fmla="*/ 163690 h 1897769"/>
                <a:gd name="connsiteX7" fmla="*/ 1419728 w 1897002"/>
                <a:gd name="connsiteY7" fmla="*/ 125422 h 1897769"/>
                <a:gd name="connsiteX8" fmla="*/ 1410709 w 1897002"/>
                <a:gd name="connsiteY8" fmla="*/ 120475 h 1897769"/>
                <a:gd name="connsiteX9" fmla="*/ 1069626 w 1897002"/>
                <a:gd name="connsiteY9" fmla="*/ 8242 h 1897769"/>
                <a:gd name="connsiteX10" fmla="*/ 721089 w 1897002"/>
                <a:gd name="connsiteY10" fmla="*/ 28158 h 1897769"/>
                <a:gd name="connsiteX11" fmla="*/ 192115 w 1897002"/>
                <a:gd name="connsiteY11" fmla="*/ 378010 h 1897769"/>
                <a:gd name="connsiteX12" fmla="*/ 22387 w 1897002"/>
                <a:gd name="connsiteY12" fmla="*/ 1151304 h 1897769"/>
                <a:gd name="connsiteX13" fmla="*/ 251739 w 1897002"/>
                <a:gd name="connsiteY13" fmla="*/ 1592283 h 1897769"/>
                <a:gd name="connsiteX14" fmla="*/ 804888 w 1897002"/>
                <a:gd name="connsiteY14" fmla="*/ 1886457 h 1897769"/>
                <a:gd name="connsiteX15" fmla="*/ 1139709 w 1897002"/>
                <a:gd name="connsiteY15" fmla="*/ 1877939 h 1897769"/>
                <a:gd name="connsiteX16" fmla="*/ 1510166 w 1897002"/>
                <a:gd name="connsiteY16" fmla="*/ 1713284 h 1897769"/>
                <a:gd name="connsiteX17" fmla="*/ 1815613 w 1897002"/>
                <a:gd name="connsiteY17" fmla="*/ 1333495 h 1897769"/>
                <a:gd name="connsiteX18" fmla="*/ 1891709 w 1897002"/>
                <a:gd name="connsiteY18" fmla="*/ 1051221 h 1897769"/>
                <a:gd name="connsiteX19" fmla="*/ 1896970 w 1897002"/>
                <a:gd name="connsiteY19" fmla="*/ 954896 h 1897769"/>
                <a:gd name="connsiteX20" fmla="*/ 1867283 w 1897002"/>
                <a:gd name="connsiteY20" fmla="*/ 924583 h 1897769"/>
                <a:gd name="connsiteX21" fmla="*/ 1279186 w 1897002"/>
                <a:gd name="connsiteY21" fmla="*/ 1784808 h 1897769"/>
                <a:gd name="connsiteX22" fmla="*/ 182846 w 1897002"/>
                <a:gd name="connsiteY22" fmla="*/ 1420614 h 1897769"/>
                <a:gd name="connsiteX23" fmla="*/ 333596 w 1897002"/>
                <a:gd name="connsiteY23" fmla="*/ 292833 h 1897769"/>
                <a:gd name="connsiteX24" fmla="*/ 1375198 w 1897002"/>
                <a:gd name="connsiteY24" fmla="*/ 159806 h 1897769"/>
                <a:gd name="connsiteX25" fmla="*/ 1363611 w 1897002"/>
                <a:gd name="connsiteY25" fmla="*/ 180725 h 1897769"/>
                <a:gd name="connsiteX26" fmla="*/ 940420 w 1897002"/>
                <a:gd name="connsiteY26" fmla="*/ 913685 h 1897769"/>
                <a:gd name="connsiteX27" fmla="*/ 927393 w 1897002"/>
                <a:gd name="connsiteY27" fmla="*/ 936984 h 1897769"/>
                <a:gd name="connsiteX28" fmla="*/ 949125 w 1897002"/>
                <a:gd name="connsiteY28" fmla="*/ 973184 h 1897769"/>
                <a:gd name="connsiteX29" fmla="*/ 969668 w 1897002"/>
                <a:gd name="connsiteY29" fmla="*/ 973372 h 1897769"/>
                <a:gd name="connsiteX30" fmla="*/ 1818369 w 1897002"/>
                <a:gd name="connsiteY30" fmla="*/ 973372 h 1897769"/>
                <a:gd name="connsiteX31" fmla="*/ 1844486 w 1897002"/>
                <a:gd name="connsiteY31" fmla="*/ 973372 h 1897769"/>
                <a:gd name="connsiteX32" fmla="*/ 1279186 w 1897002"/>
                <a:gd name="connsiteY32" fmla="*/ 1784808 h 1897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897002" h="1897769">
                  <a:moveTo>
                    <a:pt x="1867283" y="924583"/>
                  </a:moveTo>
                  <a:cubicBezTo>
                    <a:pt x="1859079" y="924207"/>
                    <a:pt x="1850874" y="924395"/>
                    <a:pt x="1842607" y="924395"/>
                  </a:cubicBezTo>
                  <a:cubicBezTo>
                    <a:pt x="1569352" y="924395"/>
                    <a:pt x="1296096" y="924395"/>
                    <a:pt x="1022841" y="924395"/>
                  </a:cubicBezTo>
                  <a:cubicBezTo>
                    <a:pt x="1014073" y="924395"/>
                    <a:pt x="1005305" y="924395"/>
                    <a:pt x="991776" y="924395"/>
                  </a:cubicBezTo>
                  <a:cubicBezTo>
                    <a:pt x="998666" y="911994"/>
                    <a:pt x="1002799" y="904291"/>
                    <a:pt x="1007183" y="896650"/>
                  </a:cubicBezTo>
                  <a:cubicBezTo>
                    <a:pt x="1145784" y="656526"/>
                    <a:pt x="1284385" y="416402"/>
                    <a:pt x="1422985" y="176216"/>
                  </a:cubicBezTo>
                  <a:cubicBezTo>
                    <a:pt x="1425365" y="172082"/>
                    <a:pt x="1427870" y="167948"/>
                    <a:pt x="1430062" y="163690"/>
                  </a:cubicBezTo>
                  <a:cubicBezTo>
                    <a:pt x="1438705" y="146404"/>
                    <a:pt x="1435699" y="135443"/>
                    <a:pt x="1419728" y="125422"/>
                  </a:cubicBezTo>
                  <a:cubicBezTo>
                    <a:pt x="1416847" y="123606"/>
                    <a:pt x="1413716" y="122166"/>
                    <a:pt x="1410709" y="120475"/>
                  </a:cubicBezTo>
                  <a:cubicBezTo>
                    <a:pt x="1304175" y="61289"/>
                    <a:pt x="1190439" y="24087"/>
                    <a:pt x="1069626" y="8242"/>
                  </a:cubicBezTo>
                  <a:cubicBezTo>
                    <a:pt x="952194" y="-7165"/>
                    <a:pt x="835577" y="-1216"/>
                    <a:pt x="721089" y="28158"/>
                  </a:cubicBezTo>
                  <a:cubicBezTo>
                    <a:pt x="504702" y="83586"/>
                    <a:pt x="325830" y="198199"/>
                    <a:pt x="192115" y="378010"/>
                  </a:cubicBezTo>
                  <a:cubicBezTo>
                    <a:pt x="19882" y="609741"/>
                    <a:pt x="-36109" y="868780"/>
                    <a:pt x="22387" y="1151304"/>
                  </a:cubicBezTo>
                  <a:cubicBezTo>
                    <a:pt x="57209" y="1319341"/>
                    <a:pt x="134871" y="1466835"/>
                    <a:pt x="251739" y="1592283"/>
                  </a:cubicBezTo>
                  <a:cubicBezTo>
                    <a:pt x="401988" y="1753556"/>
                    <a:pt x="586622" y="1851885"/>
                    <a:pt x="804888" y="1886457"/>
                  </a:cubicBezTo>
                  <a:cubicBezTo>
                    <a:pt x="917121" y="1904244"/>
                    <a:pt x="1028791" y="1900799"/>
                    <a:pt x="1139709" y="1877939"/>
                  </a:cubicBezTo>
                  <a:cubicBezTo>
                    <a:pt x="1275053" y="1850069"/>
                    <a:pt x="1398810" y="1795330"/>
                    <a:pt x="1510166" y="1713284"/>
                  </a:cubicBezTo>
                  <a:cubicBezTo>
                    <a:pt x="1645384" y="1613640"/>
                    <a:pt x="1747033" y="1486876"/>
                    <a:pt x="1815613" y="1333495"/>
                  </a:cubicBezTo>
                  <a:cubicBezTo>
                    <a:pt x="1855885" y="1243433"/>
                    <a:pt x="1880686" y="1149050"/>
                    <a:pt x="1891709" y="1051221"/>
                  </a:cubicBezTo>
                  <a:cubicBezTo>
                    <a:pt x="1895341" y="1019343"/>
                    <a:pt x="1896030" y="987025"/>
                    <a:pt x="1896970" y="954896"/>
                  </a:cubicBezTo>
                  <a:cubicBezTo>
                    <a:pt x="1897596" y="933414"/>
                    <a:pt x="1889204" y="925648"/>
                    <a:pt x="1867283" y="924583"/>
                  </a:cubicBezTo>
                  <a:close/>
                  <a:moveTo>
                    <a:pt x="1279186" y="1784808"/>
                  </a:moveTo>
                  <a:cubicBezTo>
                    <a:pt x="872341" y="1945893"/>
                    <a:pt x="412949" y="1793201"/>
                    <a:pt x="182846" y="1420614"/>
                  </a:cubicBezTo>
                  <a:cubicBezTo>
                    <a:pt x="-40118" y="1059614"/>
                    <a:pt x="18128" y="588385"/>
                    <a:pt x="333596" y="292833"/>
                  </a:cubicBezTo>
                  <a:cubicBezTo>
                    <a:pt x="646935" y="-715"/>
                    <a:pt x="1084031" y="-6852"/>
                    <a:pt x="1375198" y="159806"/>
                  </a:cubicBezTo>
                  <a:cubicBezTo>
                    <a:pt x="1371377" y="166696"/>
                    <a:pt x="1367620" y="173773"/>
                    <a:pt x="1363611" y="180725"/>
                  </a:cubicBezTo>
                  <a:cubicBezTo>
                    <a:pt x="1222569" y="425045"/>
                    <a:pt x="1081463" y="669365"/>
                    <a:pt x="940420" y="913685"/>
                  </a:cubicBezTo>
                  <a:cubicBezTo>
                    <a:pt x="935973" y="921389"/>
                    <a:pt x="930963" y="928842"/>
                    <a:pt x="927393" y="936984"/>
                  </a:cubicBezTo>
                  <a:cubicBezTo>
                    <a:pt x="919000" y="955836"/>
                    <a:pt x="928645" y="971681"/>
                    <a:pt x="949125" y="973184"/>
                  </a:cubicBezTo>
                  <a:cubicBezTo>
                    <a:pt x="955952" y="973685"/>
                    <a:pt x="962841" y="973372"/>
                    <a:pt x="969668" y="973372"/>
                  </a:cubicBezTo>
                  <a:cubicBezTo>
                    <a:pt x="1252568" y="973372"/>
                    <a:pt x="1535469" y="973372"/>
                    <a:pt x="1818369" y="973372"/>
                  </a:cubicBezTo>
                  <a:cubicBezTo>
                    <a:pt x="1827137" y="973372"/>
                    <a:pt x="1835843" y="973372"/>
                    <a:pt x="1844486" y="973372"/>
                  </a:cubicBezTo>
                  <a:cubicBezTo>
                    <a:pt x="1848807" y="1240051"/>
                    <a:pt x="1682712" y="1625039"/>
                    <a:pt x="1279186" y="1784808"/>
                  </a:cubicBezTo>
                  <a:close/>
                </a:path>
              </a:pathLst>
            </a:custGeom>
            <a:grpFill/>
            <a:ln w="6258" cap="flat">
              <a:noFill/>
              <a:prstDash val="solid"/>
              <a:miter/>
            </a:ln>
          </p:spPr>
          <p:txBody>
            <a:bodyPr rtlCol="0" anchor="ctr"/>
            <a:lstStyle/>
            <a:p>
              <a:endParaRPr lang="zh-CN" altLang="en-US"/>
            </a:p>
          </p:txBody>
        </p:sp>
        <p:sp>
          <p:nvSpPr>
            <p:cNvPr id="36" name="任意多边形: 形状 35"/>
            <p:cNvSpPr/>
            <p:nvPr/>
          </p:nvSpPr>
          <p:spPr>
            <a:xfrm>
              <a:off x="6091497" y="231023"/>
              <a:ext cx="862934" cy="755228"/>
            </a:xfrm>
            <a:custGeom>
              <a:avLst/>
              <a:gdLst>
                <a:gd name="connsiteX0" fmla="*/ 862723 w 862934"/>
                <a:gd name="connsiteY0" fmla="*/ 719639 h 755228"/>
                <a:gd name="connsiteX1" fmla="*/ 851700 w 862934"/>
                <a:gd name="connsiteY1" fmla="*/ 599076 h 755228"/>
                <a:gd name="connsiteX2" fmla="*/ 653851 w 862934"/>
                <a:gd name="connsiteY2" fmla="*/ 175133 h 755228"/>
                <a:gd name="connsiteX3" fmla="*/ 456253 w 862934"/>
                <a:gd name="connsiteY3" fmla="*/ 9539 h 755228"/>
                <a:gd name="connsiteX4" fmla="*/ 406336 w 862934"/>
                <a:gd name="connsiteY4" fmla="*/ 21501 h 755228"/>
                <a:gd name="connsiteX5" fmla="*/ 404270 w 862934"/>
                <a:gd name="connsiteY5" fmla="*/ 25071 h 755228"/>
                <a:gd name="connsiteX6" fmla="*/ 10076 w 862934"/>
                <a:gd name="connsiteY6" fmla="*/ 703481 h 755228"/>
                <a:gd name="connsiteX7" fmla="*/ 2310 w 862934"/>
                <a:gd name="connsiteY7" fmla="*/ 717948 h 755228"/>
                <a:gd name="connsiteX8" fmla="*/ 20472 w 862934"/>
                <a:gd name="connsiteY8" fmla="*/ 752144 h 755228"/>
                <a:gd name="connsiteX9" fmla="*/ 42957 w 862934"/>
                <a:gd name="connsiteY9" fmla="*/ 753334 h 755228"/>
                <a:gd name="connsiteX10" fmla="*/ 431326 w 862934"/>
                <a:gd name="connsiteY10" fmla="*/ 753397 h 755228"/>
                <a:gd name="connsiteX11" fmla="*/ 431326 w 862934"/>
                <a:gd name="connsiteY11" fmla="*/ 755213 h 755228"/>
                <a:gd name="connsiteX12" fmla="*/ 827900 w 862934"/>
                <a:gd name="connsiteY12" fmla="*/ 755151 h 755228"/>
                <a:gd name="connsiteX13" fmla="*/ 862723 w 862934"/>
                <a:gd name="connsiteY13" fmla="*/ 719639 h 755228"/>
                <a:gd name="connsiteX14" fmla="*/ 66819 w 862934"/>
                <a:gd name="connsiteY14" fmla="*/ 703731 h 755228"/>
                <a:gd name="connsiteX15" fmla="*/ 441660 w 862934"/>
                <a:gd name="connsiteY15" fmla="*/ 58891 h 755228"/>
                <a:gd name="connsiteX16" fmla="*/ 703454 w 862934"/>
                <a:gd name="connsiteY16" fmla="*/ 327575 h 755228"/>
                <a:gd name="connsiteX17" fmla="*/ 813057 w 862934"/>
                <a:gd name="connsiteY17" fmla="*/ 703731 h 755228"/>
                <a:gd name="connsiteX18" fmla="*/ 66819 w 862934"/>
                <a:gd name="connsiteY18" fmla="*/ 703731 h 755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62934" h="755228">
                  <a:moveTo>
                    <a:pt x="862723" y="719639"/>
                  </a:moveTo>
                  <a:cubicBezTo>
                    <a:pt x="860092" y="679368"/>
                    <a:pt x="857775" y="638909"/>
                    <a:pt x="851700" y="599076"/>
                  </a:cubicBezTo>
                  <a:cubicBezTo>
                    <a:pt x="827211" y="438618"/>
                    <a:pt x="760510" y="297450"/>
                    <a:pt x="653851" y="175133"/>
                  </a:cubicBezTo>
                  <a:cubicBezTo>
                    <a:pt x="596670" y="109559"/>
                    <a:pt x="530845" y="54319"/>
                    <a:pt x="456253" y="9539"/>
                  </a:cubicBezTo>
                  <a:cubicBezTo>
                    <a:pt x="430825" y="-5743"/>
                    <a:pt x="420992" y="-3300"/>
                    <a:pt x="406336" y="21501"/>
                  </a:cubicBezTo>
                  <a:cubicBezTo>
                    <a:pt x="405648" y="22691"/>
                    <a:pt x="404959" y="23881"/>
                    <a:pt x="404270" y="25071"/>
                  </a:cubicBezTo>
                  <a:cubicBezTo>
                    <a:pt x="272872" y="251228"/>
                    <a:pt x="141474" y="477323"/>
                    <a:pt x="10076" y="703481"/>
                  </a:cubicBezTo>
                  <a:cubicBezTo>
                    <a:pt x="7320" y="708241"/>
                    <a:pt x="4376" y="712875"/>
                    <a:pt x="2310" y="717948"/>
                  </a:cubicBezTo>
                  <a:cubicBezTo>
                    <a:pt x="-4204" y="734044"/>
                    <a:pt x="3437" y="748762"/>
                    <a:pt x="20472" y="752144"/>
                  </a:cubicBezTo>
                  <a:cubicBezTo>
                    <a:pt x="27738" y="753585"/>
                    <a:pt x="35441" y="753334"/>
                    <a:pt x="42957" y="753334"/>
                  </a:cubicBezTo>
                  <a:cubicBezTo>
                    <a:pt x="172413" y="753397"/>
                    <a:pt x="301869" y="753397"/>
                    <a:pt x="431326" y="753397"/>
                  </a:cubicBezTo>
                  <a:cubicBezTo>
                    <a:pt x="431326" y="754023"/>
                    <a:pt x="431326" y="754650"/>
                    <a:pt x="431326" y="755213"/>
                  </a:cubicBezTo>
                  <a:cubicBezTo>
                    <a:pt x="563538" y="755213"/>
                    <a:pt x="695688" y="755276"/>
                    <a:pt x="827900" y="755151"/>
                  </a:cubicBezTo>
                  <a:cubicBezTo>
                    <a:pt x="855583" y="755088"/>
                    <a:pt x="864476" y="746883"/>
                    <a:pt x="862723" y="719639"/>
                  </a:cubicBezTo>
                  <a:close/>
                  <a:moveTo>
                    <a:pt x="66819" y="703731"/>
                  </a:moveTo>
                  <a:cubicBezTo>
                    <a:pt x="192642" y="487344"/>
                    <a:pt x="316588" y="274026"/>
                    <a:pt x="441660" y="58891"/>
                  </a:cubicBezTo>
                  <a:cubicBezTo>
                    <a:pt x="551451" y="128160"/>
                    <a:pt x="638381" y="217158"/>
                    <a:pt x="703454" y="327575"/>
                  </a:cubicBezTo>
                  <a:cubicBezTo>
                    <a:pt x="771470" y="443002"/>
                    <a:pt x="807483" y="567761"/>
                    <a:pt x="813057" y="703731"/>
                  </a:cubicBezTo>
                  <a:cubicBezTo>
                    <a:pt x="563789" y="703731"/>
                    <a:pt x="317527" y="703731"/>
                    <a:pt x="66819" y="703731"/>
                  </a:cubicBezTo>
                  <a:close/>
                </a:path>
              </a:pathLst>
            </a:custGeom>
            <a:grpFill/>
            <a:ln w="6258" cap="flat">
              <a:noFill/>
              <a:prstDash val="solid"/>
              <a:miter/>
            </a:ln>
          </p:spPr>
          <p:txBody>
            <a:bodyPr rtlCol="0" anchor="ctr"/>
            <a:lstStyle/>
            <a:p>
              <a:endParaRPr lang="zh-CN" altLang="en-US"/>
            </a:p>
          </p:txBody>
        </p:sp>
      </p:grpSp>
      <p:grpSp>
        <p:nvGrpSpPr>
          <p:cNvPr id="37" name="图形 4"/>
          <p:cNvGrpSpPr/>
          <p:nvPr/>
        </p:nvGrpSpPr>
        <p:grpSpPr>
          <a:xfrm>
            <a:off x="10563403" y="5269263"/>
            <a:ext cx="484573" cy="515062"/>
            <a:chOff x="7567004" y="2256821"/>
            <a:chExt cx="1957493" cy="2080656"/>
          </a:xfrm>
          <a:solidFill>
            <a:schemeClr val="bg1"/>
          </a:solidFill>
        </p:grpSpPr>
        <p:sp>
          <p:nvSpPr>
            <p:cNvPr id="38" name="任意多边形: 形状 37"/>
            <p:cNvSpPr/>
            <p:nvPr/>
          </p:nvSpPr>
          <p:spPr>
            <a:xfrm>
              <a:off x="7567004" y="2256821"/>
              <a:ext cx="1957493" cy="2080656"/>
            </a:xfrm>
            <a:custGeom>
              <a:avLst/>
              <a:gdLst>
                <a:gd name="connsiteX0" fmla="*/ 1957180 w 1957493"/>
                <a:gd name="connsiteY0" fmla="*/ 866168 h 2080656"/>
                <a:gd name="connsiteX1" fmla="*/ 1868684 w 1957493"/>
                <a:gd name="connsiteY1" fmla="*/ 751930 h 2080656"/>
                <a:gd name="connsiteX2" fmla="*/ 1823841 w 1957493"/>
                <a:gd name="connsiteY2" fmla="*/ 748173 h 2080656"/>
                <a:gd name="connsiteX3" fmla="*/ 1564928 w 1957493"/>
                <a:gd name="connsiteY3" fmla="*/ 747922 h 2080656"/>
                <a:gd name="connsiteX4" fmla="*/ 1538498 w 1957493"/>
                <a:gd name="connsiteY4" fmla="*/ 746607 h 2080656"/>
                <a:gd name="connsiteX5" fmla="*/ 1538498 w 1957493"/>
                <a:gd name="connsiteY5" fmla="*/ 722807 h 2080656"/>
                <a:gd name="connsiteX6" fmla="*/ 1538122 w 1957493"/>
                <a:gd name="connsiteY6" fmla="*/ 564604 h 2080656"/>
                <a:gd name="connsiteX7" fmla="*/ 1530043 w 1957493"/>
                <a:gd name="connsiteY7" fmla="*/ 466525 h 2080656"/>
                <a:gd name="connsiteX8" fmla="*/ 1028438 w 1957493"/>
                <a:gd name="connsiteY8" fmla="*/ 2686 h 2080656"/>
                <a:gd name="connsiteX9" fmla="*/ 706143 w 1957493"/>
                <a:gd name="connsiteY9" fmla="*/ 71830 h 2080656"/>
                <a:gd name="connsiteX10" fmla="*/ 419235 w 1957493"/>
                <a:gd name="connsiteY10" fmla="*/ 553393 h 2080656"/>
                <a:gd name="connsiteX11" fmla="*/ 418859 w 1957493"/>
                <a:gd name="connsiteY11" fmla="*/ 721868 h 2080656"/>
                <a:gd name="connsiteX12" fmla="*/ 418859 w 1957493"/>
                <a:gd name="connsiteY12" fmla="*/ 747922 h 2080656"/>
                <a:gd name="connsiteX13" fmla="*/ 391364 w 1957493"/>
                <a:gd name="connsiteY13" fmla="*/ 747922 h 2080656"/>
                <a:gd name="connsiteX14" fmla="*/ 169466 w 1957493"/>
                <a:gd name="connsiteY14" fmla="*/ 747985 h 2080656"/>
                <a:gd name="connsiteX15" fmla="*/ 107838 w 1957493"/>
                <a:gd name="connsiteY15" fmla="*/ 748987 h 2080656"/>
                <a:gd name="connsiteX16" fmla="*/ 5625 w 1957493"/>
                <a:gd name="connsiteY16" fmla="*/ 831032 h 2080656"/>
                <a:gd name="connsiteX17" fmla="*/ 239 w 1957493"/>
                <a:gd name="connsiteY17" fmla="*/ 873558 h 2080656"/>
                <a:gd name="connsiteX18" fmla="*/ 51 w 1957493"/>
                <a:gd name="connsiteY18" fmla="*/ 1954367 h 2080656"/>
                <a:gd name="connsiteX19" fmla="*/ 302 w 1957493"/>
                <a:gd name="connsiteY19" fmla="*/ 1968771 h 2080656"/>
                <a:gd name="connsiteX20" fmla="*/ 111345 w 1957493"/>
                <a:gd name="connsiteY20" fmla="*/ 2079940 h 2080656"/>
                <a:gd name="connsiteX21" fmla="*/ 140092 w 1957493"/>
                <a:gd name="connsiteY21" fmla="*/ 2080629 h 2080656"/>
                <a:gd name="connsiteX22" fmla="*/ 1818893 w 1957493"/>
                <a:gd name="connsiteY22" fmla="*/ 2080629 h 2080656"/>
                <a:gd name="connsiteX23" fmla="*/ 1849707 w 1957493"/>
                <a:gd name="connsiteY23" fmla="*/ 2079752 h 2080656"/>
                <a:gd name="connsiteX24" fmla="*/ 1953360 w 1957493"/>
                <a:gd name="connsiteY24" fmla="*/ 1991819 h 2080656"/>
                <a:gd name="connsiteX25" fmla="*/ 1957243 w 1957493"/>
                <a:gd name="connsiteY25" fmla="*/ 1949105 h 2080656"/>
                <a:gd name="connsiteX26" fmla="*/ 1957494 w 1957493"/>
                <a:gd name="connsiteY26" fmla="*/ 1190905 h 2080656"/>
                <a:gd name="connsiteX27" fmla="*/ 1957180 w 1957493"/>
                <a:gd name="connsiteY27" fmla="*/ 866168 h 2080656"/>
                <a:gd name="connsiteX28" fmla="*/ 469026 w 1957493"/>
                <a:gd name="connsiteY28" fmla="*/ 529343 h 2080656"/>
                <a:gd name="connsiteX29" fmla="*/ 601050 w 1957493"/>
                <a:gd name="connsiteY29" fmla="*/ 215942 h 2080656"/>
                <a:gd name="connsiteX30" fmla="*/ 929295 w 1957493"/>
                <a:gd name="connsiteY30" fmla="*/ 51475 h 2080656"/>
                <a:gd name="connsiteX31" fmla="*/ 1483822 w 1957493"/>
                <a:gd name="connsiteY31" fmla="*/ 481744 h 2080656"/>
                <a:gd name="connsiteX32" fmla="*/ 1490586 w 1957493"/>
                <a:gd name="connsiteY32" fmla="*/ 567610 h 2080656"/>
                <a:gd name="connsiteX33" fmla="*/ 1490837 w 1957493"/>
                <a:gd name="connsiteY33" fmla="*/ 732014 h 2080656"/>
                <a:gd name="connsiteX34" fmla="*/ 1489960 w 1957493"/>
                <a:gd name="connsiteY34" fmla="*/ 743601 h 2080656"/>
                <a:gd name="connsiteX35" fmla="*/ 1338207 w 1957493"/>
                <a:gd name="connsiteY35" fmla="*/ 745104 h 2080656"/>
                <a:gd name="connsiteX36" fmla="*/ 1337330 w 1957493"/>
                <a:gd name="connsiteY36" fmla="*/ 723810 h 2080656"/>
                <a:gd name="connsiteX37" fmla="*/ 1337142 w 1957493"/>
                <a:gd name="connsiteY37" fmla="*/ 565606 h 2080656"/>
                <a:gd name="connsiteX38" fmla="*/ 1215201 w 1957493"/>
                <a:gd name="connsiteY38" fmla="*/ 295169 h 2080656"/>
                <a:gd name="connsiteX39" fmla="*/ 976518 w 1957493"/>
                <a:gd name="connsiteY39" fmla="*/ 206359 h 2080656"/>
                <a:gd name="connsiteX40" fmla="*/ 655789 w 1957493"/>
                <a:gd name="connsiteY40" fmla="*/ 409218 h 2080656"/>
                <a:gd name="connsiteX41" fmla="*/ 620653 w 1957493"/>
                <a:gd name="connsiteY41" fmla="*/ 551639 h 2080656"/>
                <a:gd name="connsiteX42" fmla="*/ 620027 w 1957493"/>
                <a:gd name="connsiteY42" fmla="*/ 722181 h 2080656"/>
                <a:gd name="connsiteX43" fmla="*/ 620027 w 1957493"/>
                <a:gd name="connsiteY43" fmla="*/ 746920 h 2080656"/>
                <a:gd name="connsiteX44" fmla="*/ 469840 w 1957493"/>
                <a:gd name="connsiteY44" fmla="*/ 746920 h 2080656"/>
                <a:gd name="connsiteX45" fmla="*/ 467209 w 1957493"/>
                <a:gd name="connsiteY45" fmla="*/ 730699 h 2080656"/>
                <a:gd name="connsiteX46" fmla="*/ 469026 w 1957493"/>
                <a:gd name="connsiteY46" fmla="*/ 529343 h 2080656"/>
                <a:gd name="connsiteX47" fmla="*/ 670256 w 1957493"/>
                <a:gd name="connsiteY47" fmla="*/ 540554 h 2080656"/>
                <a:gd name="connsiteX48" fmla="*/ 897979 w 1957493"/>
                <a:gd name="connsiteY48" fmla="*/ 264668 h 2080656"/>
                <a:gd name="connsiteX49" fmla="*/ 1283405 w 1957493"/>
                <a:gd name="connsiteY49" fmla="*/ 506671 h 2080656"/>
                <a:gd name="connsiteX50" fmla="*/ 1289230 w 1957493"/>
                <a:gd name="connsiteY50" fmla="*/ 561723 h 2080656"/>
                <a:gd name="connsiteX51" fmla="*/ 1289543 w 1957493"/>
                <a:gd name="connsiteY51" fmla="*/ 732265 h 2080656"/>
                <a:gd name="connsiteX52" fmla="*/ 1288666 w 1957493"/>
                <a:gd name="connsiteY52" fmla="*/ 743789 h 2080656"/>
                <a:gd name="connsiteX53" fmla="*/ 669943 w 1957493"/>
                <a:gd name="connsiteY53" fmla="*/ 745104 h 2080656"/>
                <a:gd name="connsiteX54" fmla="*/ 667939 w 1957493"/>
                <a:gd name="connsiteY54" fmla="*/ 733580 h 2080656"/>
                <a:gd name="connsiteX55" fmla="*/ 670256 w 1957493"/>
                <a:gd name="connsiteY55" fmla="*/ 540554 h 2080656"/>
                <a:gd name="connsiteX56" fmla="*/ 1574510 w 1957493"/>
                <a:gd name="connsiteY56" fmla="*/ 1423138 h 2080656"/>
                <a:gd name="connsiteX57" fmla="*/ 1596932 w 1957493"/>
                <a:gd name="connsiteY57" fmla="*/ 1424703 h 2080656"/>
                <a:gd name="connsiteX58" fmla="*/ 1880521 w 1957493"/>
                <a:gd name="connsiteY58" fmla="*/ 1424766 h 2080656"/>
                <a:gd name="connsiteX59" fmla="*/ 1904321 w 1957493"/>
                <a:gd name="connsiteY59" fmla="*/ 1424766 h 2080656"/>
                <a:gd name="connsiteX60" fmla="*/ 1905949 w 1957493"/>
                <a:gd name="connsiteY60" fmla="*/ 1592740 h 2080656"/>
                <a:gd name="connsiteX61" fmla="*/ 1882525 w 1957493"/>
                <a:gd name="connsiteY61" fmla="*/ 1593805 h 2080656"/>
                <a:gd name="connsiteX62" fmla="*/ 1598936 w 1957493"/>
                <a:gd name="connsiteY62" fmla="*/ 1593867 h 2080656"/>
                <a:gd name="connsiteX63" fmla="*/ 1576389 w 1957493"/>
                <a:gd name="connsiteY63" fmla="*/ 1594869 h 2080656"/>
                <a:gd name="connsiteX64" fmla="*/ 1555721 w 1957493"/>
                <a:gd name="connsiteY64" fmla="*/ 1618920 h 2080656"/>
                <a:gd name="connsiteX65" fmla="*/ 1577579 w 1957493"/>
                <a:gd name="connsiteY65" fmla="*/ 1642093 h 2080656"/>
                <a:gd name="connsiteX66" fmla="*/ 1596055 w 1957493"/>
                <a:gd name="connsiteY66" fmla="*/ 1642594 h 2080656"/>
                <a:gd name="connsiteX67" fmla="*/ 1881649 w 1957493"/>
                <a:gd name="connsiteY67" fmla="*/ 1642594 h 2080656"/>
                <a:gd name="connsiteX68" fmla="*/ 1907577 w 1957493"/>
                <a:gd name="connsiteY68" fmla="*/ 1642594 h 2080656"/>
                <a:gd name="connsiteX69" fmla="*/ 1909143 w 1957493"/>
                <a:gd name="connsiteY69" fmla="*/ 1666518 h 2080656"/>
                <a:gd name="connsiteX70" fmla="*/ 1909143 w 1957493"/>
                <a:gd name="connsiteY70" fmla="*/ 1950108 h 2080656"/>
                <a:gd name="connsiteX71" fmla="*/ 1907702 w 1957493"/>
                <a:gd name="connsiteY71" fmla="*/ 1972654 h 2080656"/>
                <a:gd name="connsiteX72" fmla="*/ 1846263 w 1957493"/>
                <a:gd name="connsiteY72" fmla="*/ 2031840 h 2080656"/>
                <a:gd name="connsiteX73" fmla="*/ 1825720 w 1957493"/>
                <a:gd name="connsiteY73" fmla="*/ 2032403 h 2080656"/>
                <a:gd name="connsiteX74" fmla="*/ 132576 w 1957493"/>
                <a:gd name="connsiteY74" fmla="*/ 2032278 h 2080656"/>
                <a:gd name="connsiteX75" fmla="*/ 98130 w 1957493"/>
                <a:gd name="connsiteY75" fmla="*/ 2028708 h 2080656"/>
                <a:gd name="connsiteX76" fmla="*/ 49466 w 1957493"/>
                <a:gd name="connsiteY76" fmla="*/ 1969335 h 2080656"/>
                <a:gd name="connsiteX77" fmla="*/ 49028 w 1957493"/>
                <a:gd name="connsiteY77" fmla="*/ 1961130 h 2080656"/>
                <a:gd name="connsiteX78" fmla="*/ 49028 w 1957493"/>
                <a:gd name="connsiteY78" fmla="*/ 1669337 h 2080656"/>
                <a:gd name="connsiteX79" fmla="*/ 50656 w 1957493"/>
                <a:gd name="connsiteY79" fmla="*/ 1654556 h 2080656"/>
                <a:gd name="connsiteX80" fmla="*/ 75145 w 1957493"/>
                <a:gd name="connsiteY80" fmla="*/ 1654556 h 2080656"/>
                <a:gd name="connsiteX81" fmla="*/ 358734 w 1957493"/>
                <a:gd name="connsiteY81" fmla="*/ 1654556 h 2080656"/>
                <a:gd name="connsiteX82" fmla="*/ 377210 w 1957493"/>
                <a:gd name="connsiteY82" fmla="*/ 1654305 h 2080656"/>
                <a:gd name="connsiteX83" fmla="*/ 403264 w 1957493"/>
                <a:gd name="connsiteY83" fmla="*/ 1630631 h 2080656"/>
                <a:gd name="connsiteX84" fmla="*/ 376270 w 1957493"/>
                <a:gd name="connsiteY84" fmla="*/ 1605767 h 2080656"/>
                <a:gd name="connsiteX85" fmla="*/ 359861 w 1957493"/>
                <a:gd name="connsiteY85" fmla="*/ 1605579 h 2080656"/>
                <a:gd name="connsiteX86" fmla="*/ 76272 w 1957493"/>
                <a:gd name="connsiteY86" fmla="*/ 1605579 h 2080656"/>
                <a:gd name="connsiteX87" fmla="*/ 50531 w 1957493"/>
                <a:gd name="connsiteY87" fmla="*/ 1605579 h 2080656"/>
                <a:gd name="connsiteX88" fmla="*/ 50531 w 1957493"/>
                <a:gd name="connsiteY88" fmla="*/ 1436102 h 2080656"/>
                <a:gd name="connsiteX89" fmla="*/ 76084 w 1957493"/>
                <a:gd name="connsiteY89" fmla="*/ 1436102 h 2080656"/>
                <a:gd name="connsiteX90" fmla="*/ 361678 w 1957493"/>
                <a:gd name="connsiteY90" fmla="*/ 1436039 h 2080656"/>
                <a:gd name="connsiteX91" fmla="*/ 384162 w 1957493"/>
                <a:gd name="connsiteY91" fmla="*/ 1434536 h 2080656"/>
                <a:gd name="connsiteX92" fmla="*/ 403327 w 1957493"/>
                <a:gd name="connsiteY92" fmla="*/ 1411300 h 2080656"/>
                <a:gd name="connsiteX93" fmla="*/ 383535 w 1957493"/>
                <a:gd name="connsiteY93" fmla="*/ 1388315 h 2080656"/>
                <a:gd name="connsiteX94" fmla="*/ 363056 w 1957493"/>
                <a:gd name="connsiteY94" fmla="*/ 1387376 h 2080656"/>
                <a:gd name="connsiteX95" fmla="*/ 77462 w 1957493"/>
                <a:gd name="connsiteY95" fmla="*/ 1387313 h 2080656"/>
                <a:gd name="connsiteX96" fmla="*/ 53412 w 1957493"/>
                <a:gd name="connsiteY96" fmla="*/ 1387313 h 2080656"/>
                <a:gd name="connsiteX97" fmla="*/ 52160 w 1957493"/>
                <a:gd name="connsiteY97" fmla="*/ 1227356 h 2080656"/>
                <a:gd name="connsiteX98" fmla="*/ 75646 w 1957493"/>
                <a:gd name="connsiteY98" fmla="*/ 1227356 h 2080656"/>
                <a:gd name="connsiteX99" fmla="*/ 363306 w 1957493"/>
                <a:gd name="connsiteY99" fmla="*/ 1227293 h 2080656"/>
                <a:gd name="connsiteX100" fmla="*/ 383786 w 1957493"/>
                <a:gd name="connsiteY100" fmla="*/ 1226291 h 2080656"/>
                <a:gd name="connsiteX101" fmla="*/ 403201 w 1957493"/>
                <a:gd name="connsiteY101" fmla="*/ 1203055 h 2080656"/>
                <a:gd name="connsiteX102" fmla="*/ 383786 w 1957493"/>
                <a:gd name="connsiteY102" fmla="*/ 1180007 h 2080656"/>
                <a:gd name="connsiteX103" fmla="*/ 361302 w 1957493"/>
                <a:gd name="connsiteY103" fmla="*/ 1178630 h 2080656"/>
                <a:gd name="connsiteX104" fmla="*/ 75709 w 1957493"/>
                <a:gd name="connsiteY104" fmla="*/ 1178567 h 2080656"/>
                <a:gd name="connsiteX105" fmla="*/ 50406 w 1957493"/>
                <a:gd name="connsiteY105" fmla="*/ 1178567 h 2080656"/>
                <a:gd name="connsiteX106" fmla="*/ 49028 w 1957493"/>
                <a:gd name="connsiteY106" fmla="*/ 1155957 h 2080656"/>
                <a:gd name="connsiteX107" fmla="*/ 49091 w 1957493"/>
                <a:gd name="connsiteY107" fmla="*/ 874435 h 2080656"/>
                <a:gd name="connsiteX108" fmla="*/ 52410 w 1957493"/>
                <a:gd name="connsiteY108" fmla="*/ 843997 h 2080656"/>
                <a:gd name="connsiteX109" fmla="*/ 111032 w 1957493"/>
                <a:gd name="connsiteY109" fmla="*/ 796648 h 2080656"/>
                <a:gd name="connsiteX110" fmla="*/ 133579 w 1957493"/>
                <a:gd name="connsiteY110" fmla="*/ 796022 h 2080656"/>
                <a:gd name="connsiteX111" fmla="*/ 1824717 w 1957493"/>
                <a:gd name="connsiteY111" fmla="*/ 796147 h 2080656"/>
                <a:gd name="connsiteX112" fmla="*/ 1861231 w 1957493"/>
                <a:gd name="connsiteY112" fmla="*/ 799968 h 2080656"/>
                <a:gd name="connsiteX113" fmla="*/ 1907327 w 1957493"/>
                <a:gd name="connsiteY113" fmla="*/ 852389 h 2080656"/>
                <a:gd name="connsiteX114" fmla="*/ 1909268 w 1957493"/>
                <a:gd name="connsiteY114" fmla="*/ 881011 h 2080656"/>
                <a:gd name="connsiteX115" fmla="*/ 1909268 w 1957493"/>
                <a:gd name="connsiteY115" fmla="*/ 1139924 h 2080656"/>
                <a:gd name="connsiteX116" fmla="*/ 1907765 w 1957493"/>
                <a:gd name="connsiteY116" fmla="*/ 1165477 h 2080656"/>
                <a:gd name="connsiteX117" fmla="*/ 1880083 w 1957493"/>
                <a:gd name="connsiteY117" fmla="*/ 1166855 h 2080656"/>
                <a:gd name="connsiteX118" fmla="*/ 1600627 w 1957493"/>
                <a:gd name="connsiteY118" fmla="*/ 1166980 h 2080656"/>
                <a:gd name="connsiteX119" fmla="*/ 1576013 w 1957493"/>
                <a:gd name="connsiteY119" fmla="*/ 1167983 h 2080656"/>
                <a:gd name="connsiteX120" fmla="*/ 1555847 w 1957493"/>
                <a:gd name="connsiteY120" fmla="*/ 1190279 h 2080656"/>
                <a:gd name="connsiteX121" fmla="*/ 1574197 w 1957493"/>
                <a:gd name="connsiteY121" fmla="*/ 1214141 h 2080656"/>
                <a:gd name="connsiteX122" fmla="*/ 1596682 w 1957493"/>
                <a:gd name="connsiteY122" fmla="*/ 1215456 h 2080656"/>
                <a:gd name="connsiteX123" fmla="*/ 1880270 w 1957493"/>
                <a:gd name="connsiteY123" fmla="*/ 1215519 h 2080656"/>
                <a:gd name="connsiteX124" fmla="*/ 1904070 w 1957493"/>
                <a:gd name="connsiteY124" fmla="*/ 1215519 h 2080656"/>
                <a:gd name="connsiteX125" fmla="*/ 1907014 w 1957493"/>
                <a:gd name="connsiteY125" fmla="*/ 1374224 h 2080656"/>
                <a:gd name="connsiteX126" fmla="*/ 1883903 w 1957493"/>
                <a:gd name="connsiteY126" fmla="*/ 1375163 h 2080656"/>
                <a:gd name="connsiteX127" fmla="*/ 1596243 w 1957493"/>
                <a:gd name="connsiteY127" fmla="*/ 1375225 h 2080656"/>
                <a:gd name="connsiteX128" fmla="*/ 1575763 w 1957493"/>
                <a:gd name="connsiteY128" fmla="*/ 1376228 h 2080656"/>
                <a:gd name="connsiteX129" fmla="*/ 1555972 w 1957493"/>
                <a:gd name="connsiteY129" fmla="*/ 1399213 h 2080656"/>
                <a:gd name="connsiteX130" fmla="*/ 1574510 w 1957493"/>
                <a:gd name="connsiteY130" fmla="*/ 1423138 h 208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Lst>
              <a:rect l="l" t="t" r="r" b="b"/>
              <a:pathLst>
                <a:path w="1957493" h="2080656">
                  <a:moveTo>
                    <a:pt x="1957180" y="866168"/>
                  </a:moveTo>
                  <a:cubicBezTo>
                    <a:pt x="1956930" y="810364"/>
                    <a:pt x="1921731" y="764770"/>
                    <a:pt x="1868684" y="751930"/>
                  </a:cubicBezTo>
                  <a:cubicBezTo>
                    <a:pt x="1854279" y="748423"/>
                    <a:pt x="1838809" y="748235"/>
                    <a:pt x="1823841" y="748173"/>
                  </a:cubicBezTo>
                  <a:cubicBezTo>
                    <a:pt x="1737537" y="747859"/>
                    <a:pt x="1651232" y="748047"/>
                    <a:pt x="1564928" y="747922"/>
                  </a:cubicBezTo>
                  <a:cubicBezTo>
                    <a:pt x="1556911" y="747922"/>
                    <a:pt x="1548895" y="747108"/>
                    <a:pt x="1538498" y="746607"/>
                  </a:cubicBezTo>
                  <a:cubicBezTo>
                    <a:pt x="1538498" y="737526"/>
                    <a:pt x="1538498" y="730135"/>
                    <a:pt x="1538498" y="722807"/>
                  </a:cubicBezTo>
                  <a:cubicBezTo>
                    <a:pt x="1538498" y="670073"/>
                    <a:pt x="1539438" y="617276"/>
                    <a:pt x="1538122" y="564604"/>
                  </a:cubicBezTo>
                  <a:cubicBezTo>
                    <a:pt x="1537308" y="531848"/>
                    <a:pt x="1535241" y="498842"/>
                    <a:pt x="1530043" y="466525"/>
                  </a:cubicBezTo>
                  <a:cubicBezTo>
                    <a:pt x="1493780" y="240555"/>
                    <a:pt x="1308332" y="29429"/>
                    <a:pt x="1028438" y="2686"/>
                  </a:cubicBezTo>
                  <a:cubicBezTo>
                    <a:pt x="914326" y="-8212"/>
                    <a:pt x="805162" y="13897"/>
                    <a:pt x="706143" y="71830"/>
                  </a:cubicBezTo>
                  <a:cubicBezTo>
                    <a:pt x="522700" y="179115"/>
                    <a:pt x="427063" y="340826"/>
                    <a:pt x="419235" y="553393"/>
                  </a:cubicBezTo>
                  <a:cubicBezTo>
                    <a:pt x="417168" y="609510"/>
                    <a:pt x="418859" y="665689"/>
                    <a:pt x="418859" y="721868"/>
                  </a:cubicBezTo>
                  <a:cubicBezTo>
                    <a:pt x="418859" y="729258"/>
                    <a:pt x="418859" y="736649"/>
                    <a:pt x="418859" y="747922"/>
                  </a:cubicBezTo>
                  <a:cubicBezTo>
                    <a:pt x="407586" y="747922"/>
                    <a:pt x="399444" y="747922"/>
                    <a:pt x="391364" y="747922"/>
                  </a:cubicBezTo>
                  <a:cubicBezTo>
                    <a:pt x="317398" y="747922"/>
                    <a:pt x="243432" y="747859"/>
                    <a:pt x="169466" y="747985"/>
                  </a:cubicBezTo>
                  <a:cubicBezTo>
                    <a:pt x="148923" y="747985"/>
                    <a:pt x="128318" y="747672"/>
                    <a:pt x="107838" y="748987"/>
                  </a:cubicBezTo>
                  <a:cubicBezTo>
                    <a:pt x="59863" y="752118"/>
                    <a:pt x="18590" y="784999"/>
                    <a:pt x="5625" y="831032"/>
                  </a:cubicBezTo>
                  <a:cubicBezTo>
                    <a:pt x="1805" y="844623"/>
                    <a:pt x="239" y="859341"/>
                    <a:pt x="239" y="873558"/>
                  </a:cubicBezTo>
                  <a:cubicBezTo>
                    <a:pt x="-74" y="1233807"/>
                    <a:pt x="-11" y="1594118"/>
                    <a:pt x="51" y="1954367"/>
                  </a:cubicBezTo>
                  <a:cubicBezTo>
                    <a:pt x="51" y="1959189"/>
                    <a:pt x="-11" y="1963949"/>
                    <a:pt x="302" y="1968771"/>
                  </a:cubicBezTo>
                  <a:cubicBezTo>
                    <a:pt x="4185" y="2030212"/>
                    <a:pt x="49905" y="2076057"/>
                    <a:pt x="111345" y="2079940"/>
                  </a:cubicBezTo>
                  <a:cubicBezTo>
                    <a:pt x="120927" y="2080566"/>
                    <a:pt x="130510" y="2080629"/>
                    <a:pt x="140092" y="2080629"/>
                  </a:cubicBezTo>
                  <a:cubicBezTo>
                    <a:pt x="699693" y="2080629"/>
                    <a:pt x="1259293" y="2080691"/>
                    <a:pt x="1818893" y="2080629"/>
                  </a:cubicBezTo>
                  <a:cubicBezTo>
                    <a:pt x="1829165" y="2080629"/>
                    <a:pt x="1839435" y="2080504"/>
                    <a:pt x="1849707" y="2079752"/>
                  </a:cubicBezTo>
                  <a:cubicBezTo>
                    <a:pt x="1900312" y="2076057"/>
                    <a:pt x="1941899" y="2041297"/>
                    <a:pt x="1953360" y="1991819"/>
                  </a:cubicBezTo>
                  <a:cubicBezTo>
                    <a:pt x="1956554" y="1977978"/>
                    <a:pt x="1957243" y="1963323"/>
                    <a:pt x="1957243" y="1949105"/>
                  </a:cubicBezTo>
                  <a:cubicBezTo>
                    <a:pt x="1957494" y="1696393"/>
                    <a:pt x="1957494" y="1443618"/>
                    <a:pt x="1957494" y="1190905"/>
                  </a:cubicBezTo>
                  <a:cubicBezTo>
                    <a:pt x="1957431" y="1082618"/>
                    <a:pt x="1957618" y="974393"/>
                    <a:pt x="1957180" y="866168"/>
                  </a:cubicBezTo>
                  <a:close/>
                  <a:moveTo>
                    <a:pt x="469026" y="529343"/>
                  </a:moveTo>
                  <a:cubicBezTo>
                    <a:pt x="474662" y="409218"/>
                    <a:pt x="520257" y="304563"/>
                    <a:pt x="601050" y="215942"/>
                  </a:cubicBezTo>
                  <a:cubicBezTo>
                    <a:pt x="689170" y="119303"/>
                    <a:pt x="799024" y="64690"/>
                    <a:pt x="929295" y="51475"/>
                  </a:cubicBezTo>
                  <a:cubicBezTo>
                    <a:pt x="1199606" y="23980"/>
                    <a:pt x="1443426" y="215566"/>
                    <a:pt x="1483822" y="481744"/>
                  </a:cubicBezTo>
                  <a:cubicBezTo>
                    <a:pt x="1488143" y="510053"/>
                    <a:pt x="1490085" y="538925"/>
                    <a:pt x="1490586" y="567610"/>
                  </a:cubicBezTo>
                  <a:cubicBezTo>
                    <a:pt x="1491651" y="622411"/>
                    <a:pt x="1490899" y="677213"/>
                    <a:pt x="1490837" y="732014"/>
                  </a:cubicBezTo>
                  <a:cubicBezTo>
                    <a:pt x="1490837" y="736022"/>
                    <a:pt x="1490210" y="740031"/>
                    <a:pt x="1489960" y="743601"/>
                  </a:cubicBezTo>
                  <a:cubicBezTo>
                    <a:pt x="1474302" y="748924"/>
                    <a:pt x="1363885" y="750114"/>
                    <a:pt x="1338207" y="745104"/>
                  </a:cubicBezTo>
                  <a:cubicBezTo>
                    <a:pt x="1337894" y="738402"/>
                    <a:pt x="1337330" y="731075"/>
                    <a:pt x="1337330" y="723810"/>
                  </a:cubicBezTo>
                  <a:cubicBezTo>
                    <a:pt x="1337267" y="671075"/>
                    <a:pt x="1337643" y="618340"/>
                    <a:pt x="1337142" y="565606"/>
                  </a:cubicBezTo>
                  <a:cubicBezTo>
                    <a:pt x="1336140" y="457694"/>
                    <a:pt x="1295869" y="366943"/>
                    <a:pt x="1215201" y="295169"/>
                  </a:cubicBezTo>
                  <a:cubicBezTo>
                    <a:pt x="1147435" y="234856"/>
                    <a:pt x="1067144" y="204230"/>
                    <a:pt x="976518" y="206359"/>
                  </a:cubicBezTo>
                  <a:cubicBezTo>
                    <a:pt x="829775" y="209804"/>
                    <a:pt x="722991" y="279386"/>
                    <a:pt x="655789" y="409218"/>
                  </a:cubicBezTo>
                  <a:cubicBezTo>
                    <a:pt x="632866" y="453498"/>
                    <a:pt x="621530" y="501660"/>
                    <a:pt x="620653" y="551639"/>
                  </a:cubicBezTo>
                  <a:cubicBezTo>
                    <a:pt x="619651" y="608445"/>
                    <a:pt x="620152" y="665313"/>
                    <a:pt x="620027" y="722181"/>
                  </a:cubicBezTo>
                  <a:cubicBezTo>
                    <a:pt x="620027" y="729571"/>
                    <a:pt x="620027" y="736962"/>
                    <a:pt x="620027" y="746920"/>
                  </a:cubicBezTo>
                  <a:cubicBezTo>
                    <a:pt x="568169" y="746920"/>
                    <a:pt x="519756" y="746920"/>
                    <a:pt x="469840" y="746920"/>
                  </a:cubicBezTo>
                  <a:cubicBezTo>
                    <a:pt x="468838" y="741033"/>
                    <a:pt x="467209" y="735897"/>
                    <a:pt x="467209" y="730699"/>
                  </a:cubicBezTo>
                  <a:cubicBezTo>
                    <a:pt x="467523" y="663559"/>
                    <a:pt x="465832" y="596357"/>
                    <a:pt x="469026" y="529343"/>
                  </a:cubicBezTo>
                  <a:close/>
                  <a:moveTo>
                    <a:pt x="670256" y="540554"/>
                  </a:moveTo>
                  <a:cubicBezTo>
                    <a:pt x="677020" y="410972"/>
                    <a:pt x="772406" y="298739"/>
                    <a:pt x="897979" y="264668"/>
                  </a:cubicBezTo>
                  <a:cubicBezTo>
                    <a:pt x="1066079" y="219073"/>
                    <a:pt x="1247769" y="322475"/>
                    <a:pt x="1283405" y="506671"/>
                  </a:cubicBezTo>
                  <a:cubicBezTo>
                    <a:pt x="1286912" y="524708"/>
                    <a:pt x="1288979" y="543309"/>
                    <a:pt x="1289230" y="561723"/>
                  </a:cubicBezTo>
                  <a:cubicBezTo>
                    <a:pt x="1289982" y="618528"/>
                    <a:pt x="1289606" y="675396"/>
                    <a:pt x="1289543" y="732265"/>
                  </a:cubicBezTo>
                  <a:cubicBezTo>
                    <a:pt x="1289543" y="736273"/>
                    <a:pt x="1288979" y="740219"/>
                    <a:pt x="1288666" y="743789"/>
                  </a:cubicBezTo>
                  <a:cubicBezTo>
                    <a:pt x="1272508" y="748987"/>
                    <a:pt x="692615" y="750114"/>
                    <a:pt x="669943" y="745104"/>
                  </a:cubicBezTo>
                  <a:cubicBezTo>
                    <a:pt x="669254" y="741471"/>
                    <a:pt x="667876" y="737526"/>
                    <a:pt x="667939" y="733580"/>
                  </a:cubicBezTo>
                  <a:cubicBezTo>
                    <a:pt x="668440" y="669196"/>
                    <a:pt x="666874" y="604750"/>
                    <a:pt x="670256" y="540554"/>
                  </a:cubicBezTo>
                  <a:close/>
                  <a:moveTo>
                    <a:pt x="1574510" y="1423138"/>
                  </a:moveTo>
                  <a:cubicBezTo>
                    <a:pt x="1581713" y="1424766"/>
                    <a:pt x="1589416" y="1424703"/>
                    <a:pt x="1596932" y="1424703"/>
                  </a:cubicBezTo>
                  <a:cubicBezTo>
                    <a:pt x="1691440" y="1424766"/>
                    <a:pt x="1785950" y="1424766"/>
                    <a:pt x="1880521" y="1424766"/>
                  </a:cubicBezTo>
                  <a:cubicBezTo>
                    <a:pt x="1888663" y="1424766"/>
                    <a:pt x="1896805" y="1424766"/>
                    <a:pt x="1904321" y="1424766"/>
                  </a:cubicBezTo>
                  <a:cubicBezTo>
                    <a:pt x="1910333" y="1440799"/>
                    <a:pt x="1911460" y="1567939"/>
                    <a:pt x="1905949" y="1592740"/>
                  </a:cubicBezTo>
                  <a:cubicBezTo>
                    <a:pt x="1898559" y="1593116"/>
                    <a:pt x="1890542" y="1593805"/>
                    <a:pt x="1882525" y="1593805"/>
                  </a:cubicBezTo>
                  <a:cubicBezTo>
                    <a:pt x="1788016" y="1593867"/>
                    <a:pt x="1693508" y="1593867"/>
                    <a:pt x="1598936" y="1593867"/>
                  </a:cubicBezTo>
                  <a:cubicBezTo>
                    <a:pt x="1591420" y="1593867"/>
                    <a:pt x="1583779" y="1593679"/>
                    <a:pt x="1576389" y="1594869"/>
                  </a:cubicBezTo>
                  <a:cubicBezTo>
                    <a:pt x="1562987" y="1597124"/>
                    <a:pt x="1555471" y="1606394"/>
                    <a:pt x="1555721" y="1618920"/>
                  </a:cubicBezTo>
                  <a:cubicBezTo>
                    <a:pt x="1556034" y="1631132"/>
                    <a:pt x="1564302" y="1640276"/>
                    <a:pt x="1577579" y="1642093"/>
                  </a:cubicBezTo>
                  <a:cubicBezTo>
                    <a:pt x="1583654" y="1642907"/>
                    <a:pt x="1589854" y="1642594"/>
                    <a:pt x="1596055" y="1642594"/>
                  </a:cubicBezTo>
                  <a:cubicBezTo>
                    <a:pt x="1691253" y="1642594"/>
                    <a:pt x="1786451" y="1642594"/>
                    <a:pt x="1881649" y="1642594"/>
                  </a:cubicBezTo>
                  <a:cubicBezTo>
                    <a:pt x="1889728" y="1642594"/>
                    <a:pt x="1897807" y="1642594"/>
                    <a:pt x="1907577" y="1642594"/>
                  </a:cubicBezTo>
                  <a:cubicBezTo>
                    <a:pt x="1908204" y="1651988"/>
                    <a:pt x="1909143" y="1659253"/>
                    <a:pt x="1909143" y="1666518"/>
                  </a:cubicBezTo>
                  <a:cubicBezTo>
                    <a:pt x="1909268" y="1761027"/>
                    <a:pt x="1909205" y="1855536"/>
                    <a:pt x="1909143" y="1950108"/>
                  </a:cubicBezTo>
                  <a:cubicBezTo>
                    <a:pt x="1909143" y="1957623"/>
                    <a:pt x="1908705" y="1965201"/>
                    <a:pt x="1907702" y="1972654"/>
                  </a:cubicBezTo>
                  <a:cubicBezTo>
                    <a:pt x="1903256" y="2005285"/>
                    <a:pt x="1879143" y="2028458"/>
                    <a:pt x="1846263" y="2031840"/>
                  </a:cubicBezTo>
                  <a:cubicBezTo>
                    <a:pt x="1839498" y="2032529"/>
                    <a:pt x="1832609" y="2032403"/>
                    <a:pt x="1825720" y="2032403"/>
                  </a:cubicBezTo>
                  <a:cubicBezTo>
                    <a:pt x="1261360" y="2032403"/>
                    <a:pt x="696937" y="2032466"/>
                    <a:pt x="132576" y="2032278"/>
                  </a:cubicBezTo>
                  <a:cubicBezTo>
                    <a:pt x="121053" y="2032278"/>
                    <a:pt x="109153" y="2031715"/>
                    <a:pt x="98130" y="2028708"/>
                  </a:cubicBezTo>
                  <a:cubicBezTo>
                    <a:pt x="69571" y="2020942"/>
                    <a:pt x="52034" y="1998583"/>
                    <a:pt x="49466" y="1969335"/>
                  </a:cubicBezTo>
                  <a:cubicBezTo>
                    <a:pt x="49216" y="1966579"/>
                    <a:pt x="49028" y="1963886"/>
                    <a:pt x="49028" y="1961130"/>
                  </a:cubicBezTo>
                  <a:cubicBezTo>
                    <a:pt x="48965" y="1863866"/>
                    <a:pt x="48965" y="1766601"/>
                    <a:pt x="49028" y="1669337"/>
                  </a:cubicBezTo>
                  <a:cubicBezTo>
                    <a:pt x="49028" y="1665391"/>
                    <a:pt x="49842" y="1661383"/>
                    <a:pt x="50656" y="1654556"/>
                  </a:cubicBezTo>
                  <a:cubicBezTo>
                    <a:pt x="59174" y="1654556"/>
                    <a:pt x="67128" y="1654556"/>
                    <a:pt x="75145" y="1654556"/>
                  </a:cubicBezTo>
                  <a:cubicBezTo>
                    <a:pt x="169654" y="1654556"/>
                    <a:pt x="264162" y="1654556"/>
                    <a:pt x="358734" y="1654556"/>
                  </a:cubicBezTo>
                  <a:cubicBezTo>
                    <a:pt x="364872" y="1654556"/>
                    <a:pt x="371072" y="1654869"/>
                    <a:pt x="377210" y="1654305"/>
                  </a:cubicBezTo>
                  <a:cubicBezTo>
                    <a:pt x="393118" y="1652990"/>
                    <a:pt x="402951" y="1643846"/>
                    <a:pt x="403264" y="1630631"/>
                  </a:cubicBezTo>
                  <a:cubicBezTo>
                    <a:pt x="403577" y="1616665"/>
                    <a:pt x="393306" y="1607020"/>
                    <a:pt x="376270" y="1605767"/>
                  </a:cubicBezTo>
                  <a:cubicBezTo>
                    <a:pt x="370822" y="1605391"/>
                    <a:pt x="365310" y="1605579"/>
                    <a:pt x="359861" y="1605579"/>
                  </a:cubicBezTo>
                  <a:cubicBezTo>
                    <a:pt x="265352" y="1605579"/>
                    <a:pt x="170844" y="1605579"/>
                    <a:pt x="76272" y="1605579"/>
                  </a:cubicBezTo>
                  <a:cubicBezTo>
                    <a:pt x="68193" y="1605579"/>
                    <a:pt x="60176" y="1605579"/>
                    <a:pt x="50531" y="1605579"/>
                  </a:cubicBezTo>
                  <a:cubicBezTo>
                    <a:pt x="50531" y="1548961"/>
                    <a:pt x="50531" y="1494536"/>
                    <a:pt x="50531" y="1436102"/>
                  </a:cubicBezTo>
                  <a:cubicBezTo>
                    <a:pt x="60051" y="1436102"/>
                    <a:pt x="68067" y="1436102"/>
                    <a:pt x="76084" y="1436102"/>
                  </a:cubicBezTo>
                  <a:cubicBezTo>
                    <a:pt x="171282" y="1436102"/>
                    <a:pt x="266480" y="1436102"/>
                    <a:pt x="361678" y="1436039"/>
                  </a:cubicBezTo>
                  <a:cubicBezTo>
                    <a:pt x="369193" y="1436039"/>
                    <a:pt x="376834" y="1436039"/>
                    <a:pt x="384162" y="1434536"/>
                  </a:cubicBezTo>
                  <a:cubicBezTo>
                    <a:pt x="396250" y="1432094"/>
                    <a:pt x="403514" y="1422511"/>
                    <a:pt x="403327" y="1411300"/>
                  </a:cubicBezTo>
                  <a:cubicBezTo>
                    <a:pt x="403076" y="1400153"/>
                    <a:pt x="395373" y="1390507"/>
                    <a:pt x="383535" y="1388315"/>
                  </a:cubicBezTo>
                  <a:cubicBezTo>
                    <a:pt x="376897" y="1387063"/>
                    <a:pt x="369882" y="1387376"/>
                    <a:pt x="363056" y="1387376"/>
                  </a:cubicBezTo>
                  <a:cubicBezTo>
                    <a:pt x="267858" y="1387313"/>
                    <a:pt x="172660" y="1387313"/>
                    <a:pt x="77462" y="1387313"/>
                  </a:cubicBezTo>
                  <a:cubicBezTo>
                    <a:pt x="69320" y="1387313"/>
                    <a:pt x="61116" y="1387313"/>
                    <a:pt x="53412" y="1387313"/>
                  </a:cubicBezTo>
                  <a:cubicBezTo>
                    <a:pt x="47963" y="1371593"/>
                    <a:pt x="46961" y="1252345"/>
                    <a:pt x="52160" y="1227356"/>
                  </a:cubicBezTo>
                  <a:cubicBezTo>
                    <a:pt x="59613" y="1227356"/>
                    <a:pt x="67629" y="1227356"/>
                    <a:pt x="75646" y="1227356"/>
                  </a:cubicBezTo>
                  <a:cubicBezTo>
                    <a:pt x="171533" y="1227356"/>
                    <a:pt x="267419" y="1227356"/>
                    <a:pt x="363306" y="1227293"/>
                  </a:cubicBezTo>
                  <a:cubicBezTo>
                    <a:pt x="370132" y="1227293"/>
                    <a:pt x="377147" y="1227606"/>
                    <a:pt x="383786" y="1226291"/>
                  </a:cubicBezTo>
                  <a:cubicBezTo>
                    <a:pt x="395623" y="1224037"/>
                    <a:pt x="403201" y="1214266"/>
                    <a:pt x="403201" y="1203055"/>
                  </a:cubicBezTo>
                  <a:cubicBezTo>
                    <a:pt x="403201" y="1191782"/>
                    <a:pt x="395874" y="1182387"/>
                    <a:pt x="383786" y="1180007"/>
                  </a:cubicBezTo>
                  <a:cubicBezTo>
                    <a:pt x="376458" y="1178567"/>
                    <a:pt x="368817" y="1178630"/>
                    <a:pt x="361302" y="1178630"/>
                  </a:cubicBezTo>
                  <a:cubicBezTo>
                    <a:pt x="266104" y="1178567"/>
                    <a:pt x="170906" y="1178567"/>
                    <a:pt x="75709" y="1178567"/>
                  </a:cubicBezTo>
                  <a:cubicBezTo>
                    <a:pt x="67692" y="1178567"/>
                    <a:pt x="59675" y="1178567"/>
                    <a:pt x="50406" y="1178567"/>
                  </a:cubicBezTo>
                  <a:cubicBezTo>
                    <a:pt x="49842" y="1169235"/>
                    <a:pt x="49028" y="1162596"/>
                    <a:pt x="49028" y="1155957"/>
                  </a:cubicBezTo>
                  <a:cubicBezTo>
                    <a:pt x="48965" y="1062137"/>
                    <a:pt x="48903" y="968255"/>
                    <a:pt x="49091" y="874435"/>
                  </a:cubicBezTo>
                  <a:cubicBezTo>
                    <a:pt x="49091" y="864289"/>
                    <a:pt x="49278" y="853516"/>
                    <a:pt x="52410" y="843997"/>
                  </a:cubicBezTo>
                  <a:cubicBezTo>
                    <a:pt x="61679" y="816126"/>
                    <a:pt x="81533" y="799968"/>
                    <a:pt x="111032" y="796648"/>
                  </a:cubicBezTo>
                  <a:cubicBezTo>
                    <a:pt x="118485" y="795834"/>
                    <a:pt x="126063" y="796022"/>
                    <a:pt x="133579" y="796022"/>
                  </a:cubicBezTo>
                  <a:cubicBezTo>
                    <a:pt x="697313" y="796022"/>
                    <a:pt x="1260984" y="795959"/>
                    <a:pt x="1824717" y="796147"/>
                  </a:cubicBezTo>
                  <a:cubicBezTo>
                    <a:pt x="1836931" y="796147"/>
                    <a:pt x="1849581" y="796711"/>
                    <a:pt x="1861231" y="799968"/>
                  </a:cubicBezTo>
                  <a:cubicBezTo>
                    <a:pt x="1887222" y="807421"/>
                    <a:pt x="1902442" y="826022"/>
                    <a:pt x="1907327" y="852389"/>
                  </a:cubicBezTo>
                  <a:cubicBezTo>
                    <a:pt x="1909080" y="861721"/>
                    <a:pt x="1909268" y="871491"/>
                    <a:pt x="1909268" y="881011"/>
                  </a:cubicBezTo>
                  <a:cubicBezTo>
                    <a:pt x="1909393" y="967315"/>
                    <a:pt x="1909393" y="1053620"/>
                    <a:pt x="1909268" y="1139924"/>
                  </a:cubicBezTo>
                  <a:cubicBezTo>
                    <a:pt x="1909268" y="1147941"/>
                    <a:pt x="1908329" y="1155957"/>
                    <a:pt x="1907765" y="1165477"/>
                  </a:cubicBezTo>
                  <a:cubicBezTo>
                    <a:pt x="1897494" y="1166041"/>
                    <a:pt x="1888788" y="1166855"/>
                    <a:pt x="1880083" y="1166855"/>
                  </a:cubicBezTo>
                  <a:cubicBezTo>
                    <a:pt x="1786951" y="1166980"/>
                    <a:pt x="1693758" y="1166918"/>
                    <a:pt x="1600627" y="1166980"/>
                  </a:cubicBezTo>
                  <a:cubicBezTo>
                    <a:pt x="1592422" y="1166980"/>
                    <a:pt x="1584093" y="1166855"/>
                    <a:pt x="1576013" y="1167983"/>
                  </a:cubicBezTo>
                  <a:cubicBezTo>
                    <a:pt x="1563988" y="1169673"/>
                    <a:pt x="1556410" y="1178692"/>
                    <a:pt x="1555847" y="1190279"/>
                  </a:cubicBezTo>
                  <a:cubicBezTo>
                    <a:pt x="1555282" y="1201803"/>
                    <a:pt x="1562172" y="1211573"/>
                    <a:pt x="1574197" y="1214141"/>
                  </a:cubicBezTo>
                  <a:cubicBezTo>
                    <a:pt x="1581462" y="1215707"/>
                    <a:pt x="1589166" y="1215456"/>
                    <a:pt x="1596682" y="1215456"/>
                  </a:cubicBezTo>
                  <a:cubicBezTo>
                    <a:pt x="1691190" y="1215519"/>
                    <a:pt x="1785699" y="1215519"/>
                    <a:pt x="1880270" y="1215519"/>
                  </a:cubicBezTo>
                  <a:cubicBezTo>
                    <a:pt x="1888413" y="1215519"/>
                    <a:pt x="1896554" y="1215519"/>
                    <a:pt x="1904070" y="1215519"/>
                  </a:cubicBezTo>
                  <a:cubicBezTo>
                    <a:pt x="1910333" y="1230613"/>
                    <a:pt x="1912274" y="1339652"/>
                    <a:pt x="1907014" y="1374224"/>
                  </a:cubicBezTo>
                  <a:cubicBezTo>
                    <a:pt x="1899686" y="1374537"/>
                    <a:pt x="1891795" y="1375163"/>
                    <a:pt x="1883903" y="1375163"/>
                  </a:cubicBezTo>
                  <a:cubicBezTo>
                    <a:pt x="1788016" y="1375225"/>
                    <a:pt x="1692130" y="1375163"/>
                    <a:pt x="1596243" y="1375225"/>
                  </a:cubicBezTo>
                  <a:cubicBezTo>
                    <a:pt x="1589416" y="1375225"/>
                    <a:pt x="1582402" y="1374975"/>
                    <a:pt x="1575763" y="1376228"/>
                  </a:cubicBezTo>
                  <a:cubicBezTo>
                    <a:pt x="1563863" y="1378482"/>
                    <a:pt x="1556347" y="1387877"/>
                    <a:pt x="1555972" y="1399213"/>
                  </a:cubicBezTo>
                  <a:cubicBezTo>
                    <a:pt x="1555408" y="1410862"/>
                    <a:pt x="1562235" y="1420319"/>
                    <a:pt x="1574510" y="1423138"/>
                  </a:cubicBezTo>
                  <a:close/>
                </a:path>
              </a:pathLst>
            </a:custGeom>
            <a:grpFill/>
            <a:ln w="6258" cap="flat">
              <a:noFill/>
              <a:prstDash val="solid"/>
              <a:miter/>
            </a:ln>
          </p:spPr>
          <p:txBody>
            <a:bodyPr rtlCol="0" anchor="ctr"/>
            <a:lstStyle/>
            <a:p>
              <a:endParaRPr lang="zh-CN" altLang="en-US"/>
            </a:p>
          </p:txBody>
        </p:sp>
        <p:sp>
          <p:nvSpPr>
            <p:cNvPr id="39" name="任意多边形: 形状 38"/>
            <p:cNvSpPr/>
            <p:nvPr/>
          </p:nvSpPr>
          <p:spPr>
            <a:xfrm>
              <a:off x="8367131" y="3342320"/>
              <a:ext cx="356623" cy="682226"/>
            </a:xfrm>
            <a:custGeom>
              <a:avLst/>
              <a:gdLst>
                <a:gd name="connsiteX0" fmla="*/ 147643 w 356623"/>
                <a:gd name="connsiteY0" fmla="*/ 3256 h 682226"/>
                <a:gd name="connsiteX1" fmla="*/ 7227 w 356623"/>
                <a:gd name="connsiteY1" fmla="*/ 131836 h 682226"/>
                <a:gd name="connsiteX2" fmla="*/ 64470 w 356623"/>
                <a:gd name="connsiteY2" fmla="*/ 314841 h 682226"/>
                <a:gd name="connsiteX3" fmla="*/ 76120 w 356623"/>
                <a:gd name="connsiteY3" fmla="*/ 341209 h 682226"/>
                <a:gd name="connsiteX4" fmla="*/ 75995 w 356623"/>
                <a:gd name="connsiteY4" fmla="*/ 458264 h 682226"/>
                <a:gd name="connsiteX5" fmla="*/ 75995 w 356623"/>
                <a:gd name="connsiteY5" fmla="*/ 567116 h 682226"/>
                <a:gd name="connsiteX6" fmla="*/ 75995 w 356623"/>
                <a:gd name="connsiteY6" fmla="*/ 569182 h 682226"/>
                <a:gd name="connsiteX7" fmla="*/ 78312 w 356623"/>
                <a:gd name="connsiteY7" fmla="*/ 597741 h 682226"/>
                <a:gd name="connsiteX8" fmla="*/ 175076 w 356623"/>
                <a:gd name="connsiteY8" fmla="*/ 682167 h 682226"/>
                <a:gd name="connsiteX9" fmla="*/ 278039 w 356623"/>
                <a:gd name="connsiteY9" fmla="*/ 602752 h 682226"/>
                <a:gd name="connsiteX10" fmla="*/ 281108 w 356623"/>
                <a:gd name="connsiteY10" fmla="*/ 570184 h 682226"/>
                <a:gd name="connsiteX11" fmla="*/ 281108 w 356623"/>
                <a:gd name="connsiteY11" fmla="*/ 340144 h 682226"/>
                <a:gd name="connsiteX12" fmla="*/ 291943 w 356623"/>
                <a:gd name="connsiteY12" fmla="*/ 315593 h 682226"/>
                <a:gd name="connsiteX13" fmla="*/ 356452 w 356623"/>
                <a:gd name="connsiteY13" fmla="*/ 169289 h 682226"/>
                <a:gd name="connsiteX14" fmla="*/ 147643 w 356623"/>
                <a:gd name="connsiteY14" fmla="*/ 3256 h 682226"/>
                <a:gd name="connsiteX15" fmla="*/ 253927 w 356623"/>
                <a:gd name="connsiteY15" fmla="*/ 284528 h 682226"/>
                <a:gd name="connsiteX16" fmla="*/ 243530 w 356623"/>
                <a:gd name="connsiteY16" fmla="*/ 291042 h 682226"/>
                <a:gd name="connsiteX17" fmla="*/ 232319 w 356623"/>
                <a:gd name="connsiteY17" fmla="*/ 310895 h 682226"/>
                <a:gd name="connsiteX18" fmla="*/ 232445 w 356623"/>
                <a:gd name="connsiteY18" fmla="*/ 374528 h 682226"/>
                <a:gd name="connsiteX19" fmla="*/ 232445 w 356623"/>
                <a:gd name="connsiteY19" fmla="*/ 559287 h 682226"/>
                <a:gd name="connsiteX20" fmla="*/ 232319 w 356623"/>
                <a:gd name="connsiteY20" fmla="*/ 577762 h 682226"/>
                <a:gd name="connsiteX21" fmla="*/ 177769 w 356623"/>
                <a:gd name="connsiteY21" fmla="*/ 634318 h 682226"/>
                <a:gd name="connsiteX22" fmla="*/ 125159 w 356623"/>
                <a:gd name="connsiteY22" fmla="*/ 577888 h 682226"/>
                <a:gd name="connsiteX23" fmla="*/ 125034 w 356623"/>
                <a:gd name="connsiteY23" fmla="*/ 477304 h 682226"/>
                <a:gd name="connsiteX24" fmla="*/ 125034 w 356623"/>
                <a:gd name="connsiteY24" fmla="*/ 446490 h 682226"/>
                <a:gd name="connsiteX25" fmla="*/ 125284 w 356623"/>
                <a:gd name="connsiteY25" fmla="*/ 315092 h 682226"/>
                <a:gd name="connsiteX26" fmla="*/ 110754 w 356623"/>
                <a:gd name="connsiteY26" fmla="*/ 288725 h 682226"/>
                <a:gd name="connsiteX27" fmla="*/ 52320 w 356623"/>
                <a:gd name="connsiteY27" fmla="*/ 147180 h 682226"/>
                <a:gd name="connsiteX28" fmla="*/ 168437 w 356623"/>
                <a:gd name="connsiteY28" fmla="*/ 49102 h 682226"/>
                <a:gd name="connsiteX29" fmla="*/ 300649 w 356623"/>
                <a:gd name="connsiteY29" fmla="*/ 133339 h 682226"/>
                <a:gd name="connsiteX30" fmla="*/ 253927 w 356623"/>
                <a:gd name="connsiteY30" fmla="*/ 284528 h 682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56623" h="682226">
                  <a:moveTo>
                    <a:pt x="147643" y="3256"/>
                  </a:moveTo>
                  <a:cubicBezTo>
                    <a:pt x="75744" y="17724"/>
                    <a:pt x="26579" y="60688"/>
                    <a:pt x="7227" y="131836"/>
                  </a:cubicBezTo>
                  <a:cubicBezTo>
                    <a:pt x="-12314" y="203673"/>
                    <a:pt x="8103" y="265739"/>
                    <a:pt x="64470" y="314841"/>
                  </a:cubicBezTo>
                  <a:cubicBezTo>
                    <a:pt x="73302" y="322545"/>
                    <a:pt x="76245" y="330248"/>
                    <a:pt x="76120" y="341209"/>
                  </a:cubicBezTo>
                  <a:cubicBezTo>
                    <a:pt x="75744" y="380227"/>
                    <a:pt x="75995" y="419246"/>
                    <a:pt x="75995" y="458264"/>
                  </a:cubicBezTo>
                  <a:cubicBezTo>
                    <a:pt x="75995" y="494527"/>
                    <a:pt x="75995" y="530853"/>
                    <a:pt x="75995" y="567116"/>
                  </a:cubicBezTo>
                  <a:cubicBezTo>
                    <a:pt x="75995" y="567804"/>
                    <a:pt x="75932" y="568493"/>
                    <a:pt x="75995" y="569182"/>
                  </a:cubicBezTo>
                  <a:cubicBezTo>
                    <a:pt x="76746" y="578702"/>
                    <a:pt x="76746" y="588347"/>
                    <a:pt x="78312" y="597741"/>
                  </a:cubicBezTo>
                  <a:cubicBezTo>
                    <a:pt x="86454" y="646593"/>
                    <a:pt x="125598" y="680539"/>
                    <a:pt x="175076" y="682167"/>
                  </a:cubicBezTo>
                  <a:cubicBezTo>
                    <a:pt x="225555" y="683796"/>
                    <a:pt x="267392" y="651791"/>
                    <a:pt x="278039" y="602752"/>
                  </a:cubicBezTo>
                  <a:cubicBezTo>
                    <a:pt x="280357" y="592168"/>
                    <a:pt x="281108" y="581082"/>
                    <a:pt x="281108" y="570184"/>
                  </a:cubicBezTo>
                  <a:cubicBezTo>
                    <a:pt x="281359" y="493525"/>
                    <a:pt x="281359" y="416866"/>
                    <a:pt x="281108" y="340144"/>
                  </a:cubicBezTo>
                  <a:cubicBezTo>
                    <a:pt x="281046" y="329873"/>
                    <a:pt x="283488" y="322607"/>
                    <a:pt x="291943" y="315593"/>
                  </a:cubicBezTo>
                  <a:cubicBezTo>
                    <a:pt x="337663" y="277702"/>
                    <a:pt x="358769" y="228662"/>
                    <a:pt x="356452" y="169289"/>
                  </a:cubicBezTo>
                  <a:cubicBezTo>
                    <a:pt x="352256" y="64008"/>
                    <a:pt x="250858" y="-17537"/>
                    <a:pt x="147643" y="3256"/>
                  </a:cubicBezTo>
                  <a:close/>
                  <a:moveTo>
                    <a:pt x="253927" y="284528"/>
                  </a:moveTo>
                  <a:cubicBezTo>
                    <a:pt x="250545" y="286846"/>
                    <a:pt x="247163" y="289288"/>
                    <a:pt x="243530" y="291042"/>
                  </a:cubicBezTo>
                  <a:cubicBezTo>
                    <a:pt x="235013" y="295050"/>
                    <a:pt x="232131" y="301626"/>
                    <a:pt x="232319" y="310895"/>
                  </a:cubicBezTo>
                  <a:cubicBezTo>
                    <a:pt x="232758" y="332127"/>
                    <a:pt x="232445" y="353296"/>
                    <a:pt x="232445" y="374528"/>
                  </a:cubicBezTo>
                  <a:cubicBezTo>
                    <a:pt x="232445" y="436093"/>
                    <a:pt x="232445" y="497721"/>
                    <a:pt x="232445" y="559287"/>
                  </a:cubicBezTo>
                  <a:cubicBezTo>
                    <a:pt x="232445" y="565424"/>
                    <a:pt x="232570" y="571625"/>
                    <a:pt x="232319" y="577762"/>
                  </a:cubicBezTo>
                  <a:cubicBezTo>
                    <a:pt x="231067" y="612209"/>
                    <a:pt x="209271" y="634819"/>
                    <a:pt x="177769" y="634318"/>
                  </a:cubicBezTo>
                  <a:cubicBezTo>
                    <a:pt x="147330" y="633816"/>
                    <a:pt x="125660" y="611082"/>
                    <a:pt x="125159" y="577888"/>
                  </a:cubicBezTo>
                  <a:cubicBezTo>
                    <a:pt x="124658" y="544381"/>
                    <a:pt x="125034" y="510811"/>
                    <a:pt x="125034" y="477304"/>
                  </a:cubicBezTo>
                  <a:cubicBezTo>
                    <a:pt x="125034" y="467032"/>
                    <a:pt x="125034" y="456761"/>
                    <a:pt x="125034" y="446490"/>
                  </a:cubicBezTo>
                  <a:cubicBezTo>
                    <a:pt x="125034" y="402711"/>
                    <a:pt x="124658" y="358870"/>
                    <a:pt x="125284" y="315092"/>
                  </a:cubicBezTo>
                  <a:cubicBezTo>
                    <a:pt x="125472" y="302691"/>
                    <a:pt x="121464" y="295426"/>
                    <a:pt x="110754" y="288725"/>
                  </a:cubicBezTo>
                  <a:cubicBezTo>
                    <a:pt x="60776" y="257221"/>
                    <a:pt x="38855" y="202858"/>
                    <a:pt x="52320" y="147180"/>
                  </a:cubicBezTo>
                  <a:cubicBezTo>
                    <a:pt x="65160" y="94320"/>
                    <a:pt x="112070" y="53611"/>
                    <a:pt x="168437" y="49102"/>
                  </a:cubicBezTo>
                  <a:cubicBezTo>
                    <a:pt x="226182" y="44530"/>
                    <a:pt x="278666" y="76471"/>
                    <a:pt x="300649" y="133339"/>
                  </a:cubicBezTo>
                  <a:cubicBezTo>
                    <a:pt x="321755" y="188141"/>
                    <a:pt x="301713" y="251710"/>
                    <a:pt x="253927" y="284528"/>
                  </a:cubicBezTo>
                  <a:close/>
                </a:path>
              </a:pathLst>
            </a:custGeom>
            <a:grpFill/>
            <a:ln w="6258" cap="flat">
              <a:noFill/>
              <a:prstDash val="solid"/>
              <a:miter/>
            </a:ln>
          </p:spPr>
          <p:txBody>
            <a:bodyPr rtlCol="0" anchor="ctr"/>
            <a:lstStyle/>
            <a:p>
              <a:endParaRPr lang="zh-CN" altLang="en-US"/>
            </a:p>
          </p:txBody>
        </p:sp>
      </p:grpSp>
      <p:sp>
        <p:nvSpPr>
          <p:cNvPr id="2" name="AutoShape 2"/>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5" name="文本框 4"/>
          <p:cNvSpPr txBox="1"/>
          <p:nvPr/>
        </p:nvSpPr>
        <p:spPr>
          <a:xfrm>
            <a:off x="979296" y="2560476"/>
            <a:ext cx="4119171" cy="3553460"/>
          </a:xfrm>
          <a:prstGeom prst="rect">
            <a:avLst/>
          </a:prstGeom>
          <a:noFill/>
        </p:spPr>
        <p:txBody>
          <a:bodyPr wrap="square">
            <a:spAutoFit/>
          </a:bodyPr>
          <a:lstStyle/>
          <a:p>
            <a:pPr>
              <a:lnSpc>
                <a:spcPct val="150000"/>
              </a:lnSpc>
            </a:pPr>
            <a:r>
              <a:rPr lang="zh-CN" altLang="en-US" sz="1400" dirty="0">
                <a:latin typeface="汉仪雅酷黑 45W" panose="020B0404020202020204" pitchFamily="34" charset="-122"/>
                <a:ea typeface="汉仪雅酷黑 45W" panose="020B0404020202020204" pitchFamily="34" charset="-122"/>
              </a:rPr>
              <a:t>采用</a:t>
            </a:r>
            <a:r>
              <a:rPr lang="en-US" altLang="zh-CN" sz="1400" dirty="0" err="1">
                <a:latin typeface="汉仪雅酷黑 45W" panose="020B0404020202020204" pitchFamily="34" charset="-122"/>
                <a:ea typeface="汉仪雅酷黑 45W" panose="020B0404020202020204" pitchFamily="34" charset="-122"/>
              </a:rPr>
              <a:t>neo4j</a:t>
            </a:r>
            <a:r>
              <a:rPr lang="zh-CN" altLang="en-US" sz="1400" dirty="0">
                <a:latin typeface="汉仪雅酷黑 45W" panose="020B0404020202020204" pitchFamily="34" charset="-122"/>
                <a:ea typeface="汉仪雅酷黑 45W" panose="020B0404020202020204" pitchFamily="34" charset="-122"/>
              </a:rPr>
              <a:t>，有三种结点：</a:t>
            </a:r>
            <a:endParaRPr lang="zh-CN" altLang="en-US" sz="1400" dirty="0">
              <a:latin typeface="汉仪雅酷黑 45W" panose="020B0404020202020204" pitchFamily="34" charset="-122"/>
              <a:ea typeface="汉仪雅酷黑 45W" panose="020B0404020202020204" pitchFamily="34" charset="-122"/>
            </a:endParaRPr>
          </a:p>
          <a:p>
            <a:pPr>
              <a:lnSpc>
                <a:spcPct val="150000"/>
              </a:lnSpc>
              <a:buFont typeface="+mj-lt"/>
              <a:buAutoNum type="arabicPeriod"/>
            </a:pPr>
            <a:r>
              <a:rPr lang="en-US" altLang="zh-CN" sz="1400" dirty="0">
                <a:latin typeface="汉仪雅酷黑 45W" panose="020B0404020202020204" pitchFamily="34" charset="-122"/>
                <a:ea typeface="汉仪雅酷黑 45W" panose="020B0404020202020204" pitchFamily="34" charset="-122"/>
              </a:rPr>
              <a:t>Movie</a:t>
            </a:r>
            <a:endParaRPr lang="en-US" altLang="zh-CN" sz="1400" dirty="0">
              <a:latin typeface="汉仪雅酷黑 45W" panose="020B0404020202020204" pitchFamily="34" charset="-122"/>
              <a:ea typeface="汉仪雅酷黑 45W" panose="020B0404020202020204" pitchFamily="34" charset="-122"/>
            </a:endParaRPr>
          </a:p>
          <a:p>
            <a:pPr>
              <a:lnSpc>
                <a:spcPct val="150000"/>
              </a:lnSpc>
              <a:buFont typeface="+mj-lt"/>
              <a:buAutoNum type="arabicPeriod" startAt="2"/>
            </a:pPr>
            <a:r>
              <a:rPr lang="en-US" altLang="zh-CN" sz="1400" dirty="0">
                <a:latin typeface="汉仪雅酷黑 45W" panose="020B0404020202020204" pitchFamily="34" charset="-122"/>
                <a:ea typeface="汉仪雅酷黑 45W" panose="020B0404020202020204" pitchFamily="34" charset="-122"/>
              </a:rPr>
              <a:t>Category</a:t>
            </a:r>
            <a:endParaRPr lang="en-US" altLang="zh-CN" sz="1400" dirty="0">
              <a:latin typeface="汉仪雅酷黑 45W" panose="020B0404020202020204" pitchFamily="34" charset="-122"/>
              <a:ea typeface="汉仪雅酷黑 45W" panose="020B0404020202020204" pitchFamily="34" charset="-122"/>
            </a:endParaRPr>
          </a:p>
          <a:p>
            <a:pPr>
              <a:lnSpc>
                <a:spcPct val="150000"/>
              </a:lnSpc>
              <a:buFont typeface="+mj-lt"/>
              <a:buAutoNum type="arabicPeriod" startAt="3"/>
            </a:pPr>
            <a:r>
              <a:rPr lang="en-US" altLang="zh-CN" sz="1400" dirty="0">
                <a:latin typeface="汉仪雅酷黑 45W" panose="020B0404020202020204" pitchFamily="34" charset="-122"/>
                <a:ea typeface="汉仪雅酷黑 45W" panose="020B0404020202020204" pitchFamily="34" charset="-122"/>
              </a:rPr>
              <a:t>Person</a:t>
            </a:r>
            <a:endParaRPr lang="en-US" altLang="zh-CN" sz="1400" dirty="0">
              <a:latin typeface="汉仪雅酷黑 45W" panose="020B0404020202020204" pitchFamily="34" charset="-122"/>
              <a:ea typeface="汉仪雅酷黑 45W" panose="020B0404020202020204" pitchFamily="34" charset="-122"/>
            </a:endParaRPr>
          </a:p>
          <a:p>
            <a:pPr>
              <a:lnSpc>
                <a:spcPct val="150000"/>
              </a:lnSpc>
            </a:pPr>
            <a:endParaRPr lang="zh-CN" altLang="en-US" sz="1200" dirty="0">
              <a:latin typeface="汉仪雅酷黑 45W" panose="020B0404020202020204" pitchFamily="34" charset="-122"/>
              <a:ea typeface="汉仪雅酷黑 45W" panose="020B0404020202020204" pitchFamily="34" charset="-122"/>
            </a:endParaRPr>
          </a:p>
          <a:p>
            <a:pPr>
              <a:lnSpc>
                <a:spcPct val="150000"/>
              </a:lnSpc>
            </a:pPr>
            <a:r>
              <a:rPr lang="zh-CN" altLang="en-US" sz="1400" dirty="0">
                <a:latin typeface="汉仪雅酷黑 45W" panose="020B0404020202020204" pitchFamily="34" charset="-122"/>
                <a:ea typeface="汉仪雅酷黑 45W" panose="020B0404020202020204" pitchFamily="34" charset="-122"/>
              </a:rPr>
              <a:t>有以下几种关系，它们根据</a:t>
            </a:r>
            <a:r>
              <a:rPr lang="en-US" altLang="zh-CN" sz="1400" dirty="0">
                <a:latin typeface="汉仪雅酷黑 45W" panose="020B0404020202020204" pitchFamily="34" charset="-122"/>
                <a:ea typeface="汉仪雅酷黑 45W" panose="020B0404020202020204" pitchFamily="34" charset="-122"/>
              </a:rPr>
              <a:t>name</a:t>
            </a:r>
            <a:r>
              <a:rPr lang="zh-CN" altLang="en-US" sz="1400" dirty="0">
                <a:latin typeface="汉仪雅酷黑 45W" panose="020B0404020202020204" pitchFamily="34" charset="-122"/>
                <a:ea typeface="汉仪雅酷黑 45W" panose="020B0404020202020204" pitchFamily="34" charset="-122"/>
              </a:rPr>
              <a:t>属性进行匹配：</a:t>
            </a:r>
            <a:endParaRPr lang="zh-CN" altLang="en-US" sz="1400" dirty="0">
              <a:latin typeface="汉仪雅酷黑 45W" panose="020B0404020202020204" pitchFamily="34" charset="-122"/>
              <a:ea typeface="汉仪雅酷黑 45W" panose="020B0404020202020204" pitchFamily="34" charset="-122"/>
            </a:endParaRPr>
          </a:p>
          <a:p>
            <a:pPr>
              <a:lnSpc>
                <a:spcPct val="150000"/>
              </a:lnSpc>
              <a:buFont typeface="+mj-lt"/>
              <a:buAutoNum type="arabicPeriod"/>
            </a:pPr>
            <a:r>
              <a:rPr lang="en-US" altLang="zh-CN" sz="1400" dirty="0">
                <a:latin typeface="汉仪雅酷黑 45W" panose="020B0404020202020204" pitchFamily="34" charset="-122"/>
                <a:ea typeface="汉仪雅酷黑 45W" panose="020B0404020202020204" pitchFamily="34" charset="-122"/>
              </a:rPr>
              <a:t>Movie-[</a:t>
            </a:r>
            <a:r>
              <a:rPr lang="en-US" altLang="zh-CN" sz="1400" dirty="0" err="1">
                <a:latin typeface="汉仪雅酷黑 45W" panose="020B0404020202020204" pitchFamily="34" charset="-122"/>
                <a:ea typeface="汉仪雅酷黑 45W" panose="020B0404020202020204" pitchFamily="34" charset="-122"/>
              </a:rPr>
              <a:t>r:Belong</a:t>
            </a:r>
            <a:r>
              <a:rPr lang="en-US" altLang="zh-CN" sz="1400" dirty="0">
                <a:latin typeface="汉仪雅酷黑 45W" panose="020B0404020202020204" pitchFamily="34" charset="-122"/>
                <a:ea typeface="汉仪雅酷黑 45W" panose="020B0404020202020204" pitchFamily="34" charset="-122"/>
              </a:rPr>
              <a:t>]-&gt;Category</a:t>
            </a:r>
            <a:endParaRPr lang="en-US" altLang="zh-CN" sz="1400" dirty="0">
              <a:latin typeface="汉仪雅酷黑 45W" panose="020B0404020202020204" pitchFamily="34" charset="-122"/>
              <a:ea typeface="汉仪雅酷黑 45W" panose="020B0404020202020204" pitchFamily="34" charset="-122"/>
            </a:endParaRPr>
          </a:p>
          <a:p>
            <a:pPr indent="0">
              <a:lnSpc>
                <a:spcPct val="150000"/>
              </a:lnSpc>
              <a:buFont typeface="+mj-lt"/>
              <a:buNone/>
            </a:pPr>
            <a:r>
              <a:rPr lang="en-US" altLang="zh-CN" sz="1400" dirty="0">
                <a:latin typeface="汉仪雅酷黑 45W" panose="020B0404020202020204" pitchFamily="34" charset="-122"/>
                <a:ea typeface="汉仪雅酷黑 45W" panose="020B0404020202020204" pitchFamily="34" charset="-122"/>
              </a:rPr>
              <a:t>2.Person-[</a:t>
            </a:r>
            <a:r>
              <a:rPr lang="en-US" altLang="zh-CN" sz="1400" dirty="0" err="1">
                <a:latin typeface="汉仪雅酷黑 45W" panose="020B0404020202020204" pitchFamily="34" charset="-122"/>
                <a:ea typeface="汉仪雅酷黑 45W" panose="020B0404020202020204" pitchFamily="34" charset="-122"/>
              </a:rPr>
              <a:t>r:Direct</a:t>
            </a:r>
            <a:r>
              <a:rPr lang="en-US" altLang="zh-CN" sz="1400" dirty="0">
                <a:latin typeface="汉仪雅酷黑 45W" panose="020B0404020202020204" pitchFamily="34" charset="-122"/>
                <a:ea typeface="汉仪雅酷黑 45W" panose="020B0404020202020204" pitchFamily="34" charset="-122"/>
              </a:rPr>
              <a:t>]-&gt;Movie</a:t>
            </a:r>
            <a:endParaRPr lang="en-US" altLang="zh-CN" sz="1400" dirty="0">
              <a:latin typeface="汉仪雅酷黑 45W" panose="020B0404020202020204" pitchFamily="34" charset="-122"/>
              <a:ea typeface="汉仪雅酷黑 45W" panose="020B0404020202020204" pitchFamily="34" charset="-122"/>
            </a:endParaRPr>
          </a:p>
          <a:p>
            <a:pPr indent="0">
              <a:lnSpc>
                <a:spcPct val="150000"/>
              </a:lnSpc>
              <a:buFont typeface="+mj-lt"/>
              <a:buNone/>
            </a:pPr>
            <a:r>
              <a:rPr lang="en-US" altLang="zh-CN" sz="1400" dirty="0">
                <a:latin typeface="汉仪雅酷黑 45W" panose="020B0404020202020204" pitchFamily="34" charset="-122"/>
                <a:ea typeface="汉仪雅酷黑 45W" panose="020B0404020202020204" pitchFamily="34" charset="-122"/>
              </a:rPr>
              <a:t>3.Person-[</a:t>
            </a:r>
            <a:r>
              <a:rPr lang="en-US" altLang="zh-CN" sz="1400" dirty="0" err="1">
                <a:latin typeface="汉仪雅酷黑 45W" panose="020B0404020202020204" pitchFamily="34" charset="-122"/>
                <a:ea typeface="汉仪雅酷黑 45W" panose="020B0404020202020204" pitchFamily="34" charset="-122"/>
              </a:rPr>
              <a:t>r:Act</a:t>
            </a:r>
            <a:r>
              <a:rPr lang="en-US" altLang="zh-CN" sz="1400" dirty="0">
                <a:latin typeface="汉仪雅酷黑 45W" panose="020B0404020202020204" pitchFamily="34" charset="-122"/>
                <a:ea typeface="汉仪雅酷黑 45W" panose="020B0404020202020204" pitchFamily="34" charset="-122"/>
              </a:rPr>
              <a:t>]-&gt;Movie</a:t>
            </a:r>
            <a:endParaRPr lang="en-US" altLang="zh-CN" sz="1400" dirty="0">
              <a:latin typeface="汉仪雅酷黑 45W" panose="020B0404020202020204" pitchFamily="34" charset="-122"/>
              <a:ea typeface="汉仪雅酷黑 45W" panose="020B0404020202020204" pitchFamily="34" charset="-122"/>
            </a:endParaRPr>
          </a:p>
          <a:p>
            <a:pPr>
              <a:lnSpc>
                <a:spcPct val="150000"/>
              </a:lnSpc>
              <a:buFont typeface="+mj-lt"/>
              <a:buAutoNum type="arabicPeriod" startAt="4"/>
            </a:pPr>
            <a:r>
              <a:rPr lang="en-US" altLang="zh-CN" sz="1400" dirty="0">
                <a:latin typeface="汉仪雅酷黑 45W" panose="020B0404020202020204" pitchFamily="34" charset="-122"/>
                <a:ea typeface="汉仪雅酷黑 45W" panose="020B0404020202020204" pitchFamily="34" charset="-122"/>
              </a:rPr>
              <a:t>Person-[</a:t>
            </a:r>
            <a:r>
              <a:rPr lang="en-US" altLang="zh-CN" sz="1400" dirty="0" err="1">
                <a:latin typeface="汉仪雅酷黑 45W" panose="020B0404020202020204" pitchFamily="34" charset="-122"/>
                <a:ea typeface="汉仪雅酷黑 45W" panose="020B0404020202020204" pitchFamily="34" charset="-122"/>
              </a:rPr>
              <a:t>r:DirectAct</a:t>
            </a:r>
            <a:r>
              <a:rPr lang="en-US" altLang="zh-CN" sz="1400" dirty="0">
                <a:latin typeface="汉仪雅酷黑 45W" panose="020B0404020202020204" pitchFamily="34" charset="-122"/>
                <a:ea typeface="汉仪雅酷黑 45W" panose="020B0404020202020204" pitchFamily="34" charset="-122"/>
              </a:rPr>
              <a:t>]-&gt;Person</a:t>
            </a:r>
            <a:endParaRPr lang="en-US" altLang="zh-CN" sz="1400" dirty="0">
              <a:latin typeface="汉仪雅酷黑 45W" panose="020B0404020202020204" pitchFamily="34" charset="-122"/>
              <a:ea typeface="汉仪雅酷黑 45W" panose="020B0404020202020204" pitchFamily="34" charset="-122"/>
            </a:endParaRPr>
          </a:p>
          <a:p>
            <a:pPr>
              <a:lnSpc>
                <a:spcPct val="150000"/>
              </a:lnSpc>
            </a:pPr>
            <a:endParaRPr lang="zh-CN" altLang="en-US" sz="1200" dirty="0">
              <a:solidFill>
                <a:schemeClr val="tx1">
                  <a:lumMod val="75000"/>
                  <a:lumOff val="25000"/>
                </a:schemeClr>
              </a:solidFill>
              <a:latin typeface="汉仪雅酷黑 45W" panose="020B0404020202020204" pitchFamily="34" charset="-122"/>
              <a:ea typeface="汉仪雅酷黑 45W" panose="020B0404020202020204" pitchFamily="34" charset="-122"/>
            </a:endParaRPr>
          </a:p>
        </p:txBody>
      </p:sp>
      <p:pic>
        <p:nvPicPr>
          <p:cNvPr id="9" name="图片 8"/>
          <p:cNvPicPr>
            <a:picLocks noChangeAspect="1"/>
          </p:cNvPicPr>
          <p:nvPr/>
        </p:nvPicPr>
        <p:blipFill>
          <a:blip r:embed="rId4"/>
          <a:stretch>
            <a:fillRect/>
          </a:stretch>
        </p:blipFill>
        <p:spPr>
          <a:xfrm>
            <a:off x="6019800" y="3622675"/>
            <a:ext cx="5288915" cy="2043430"/>
          </a:xfrm>
          <a:prstGeom prst="rect">
            <a:avLst/>
          </a:prstGeom>
          <a:effectLst>
            <a:outerShdw blurRad="50800" dist="38100" dir="8100000" algn="tr" rotWithShape="0">
              <a:prstClr val="black">
                <a:alpha val="40000"/>
              </a:prstClr>
            </a:outerShdw>
          </a:effectLst>
        </p:spPr>
      </p:pic>
      <p:cxnSp>
        <p:nvCxnSpPr>
          <p:cNvPr id="15" name="直接箭头连接符 14"/>
          <p:cNvCxnSpPr/>
          <p:nvPr/>
        </p:nvCxnSpPr>
        <p:spPr>
          <a:xfrm flipV="1">
            <a:off x="3766657" y="1895481"/>
            <a:ext cx="3084830" cy="1007110"/>
          </a:xfrm>
          <a:prstGeom prst="straightConnector1">
            <a:avLst/>
          </a:prstGeom>
          <a:ln w="31750" cmpd="sng">
            <a:solidFill>
              <a:srgbClr val="F16667"/>
            </a:solidFill>
            <a:headEnd type="none"/>
            <a:tailEnd type="triangle" w="lg" len="lg"/>
          </a:ln>
        </p:spPr>
        <p:style>
          <a:lnRef idx="1">
            <a:schemeClr val="accent1"/>
          </a:lnRef>
          <a:fillRef idx="0">
            <a:schemeClr val="accent1"/>
          </a:fillRef>
          <a:effectRef idx="0">
            <a:schemeClr val="accent1"/>
          </a:effectRef>
          <a:fontRef idx="minor">
            <a:schemeClr val="tx1"/>
          </a:fontRef>
        </p:style>
      </p:cxnSp>
      <p:pic>
        <p:nvPicPr>
          <p:cNvPr id="4" name="图片 3"/>
          <p:cNvPicPr>
            <a:picLocks noChangeAspect="1"/>
          </p:cNvPicPr>
          <p:nvPr>
            <p:custDataLst>
              <p:tags r:id="rId5"/>
            </p:custDataLst>
          </p:nvPr>
        </p:nvPicPr>
        <p:blipFill>
          <a:blip r:embed="rId6"/>
          <a:stretch>
            <a:fillRect/>
          </a:stretch>
        </p:blipFill>
        <p:spPr>
          <a:xfrm>
            <a:off x="7477125" y="149225"/>
            <a:ext cx="2460625" cy="2476500"/>
          </a:xfrm>
          <a:prstGeom prst="rect">
            <a:avLst/>
          </a:prstGeom>
        </p:spPr>
      </p:pic>
      <p:cxnSp>
        <p:nvCxnSpPr>
          <p:cNvPr id="12" name="直接箭头连接符 11"/>
          <p:cNvCxnSpPr/>
          <p:nvPr/>
        </p:nvCxnSpPr>
        <p:spPr>
          <a:xfrm flipV="1">
            <a:off x="3766657" y="4977136"/>
            <a:ext cx="2252980" cy="730250"/>
          </a:xfrm>
          <a:prstGeom prst="straightConnector1">
            <a:avLst/>
          </a:prstGeom>
          <a:ln w="31750" cmpd="sng">
            <a:solidFill>
              <a:srgbClr val="C990C0"/>
            </a:solidFill>
            <a:headEnd type="none"/>
            <a:tailEnd type="triangle" w="lg" len="lg"/>
          </a:ln>
        </p:spPr>
        <p:style>
          <a:lnRef idx="1">
            <a:schemeClr val="accent1"/>
          </a:lnRef>
          <a:fillRef idx="0">
            <a:schemeClr val="accent1"/>
          </a:fillRef>
          <a:effectRef idx="0">
            <a:schemeClr val="accent1"/>
          </a:effectRef>
          <a:fontRef idx="minor">
            <a:schemeClr val="tx1"/>
          </a:fontRef>
        </p:style>
      </p:cxnSp>
      <p:pic>
        <p:nvPicPr>
          <p:cNvPr id="13" name="图片 12"/>
          <p:cNvPicPr>
            <a:picLocks noChangeAspect="1"/>
          </p:cNvPicPr>
          <p:nvPr>
            <p:custDataLst>
              <p:tags r:id="rId7"/>
            </p:custDataLst>
          </p:nvPr>
        </p:nvPicPr>
        <p:blipFill>
          <a:blip r:embed="rId8"/>
          <a:stretch>
            <a:fillRect/>
          </a:stretch>
        </p:blipFill>
        <p:spPr>
          <a:xfrm>
            <a:off x="5965825" y="5941060"/>
            <a:ext cx="5342890" cy="410210"/>
          </a:xfrm>
          <a:prstGeom prst="rect">
            <a:avLst/>
          </a:prstGeom>
          <a:ln w="38100">
            <a:solidFill>
              <a:schemeClr val="accent5"/>
            </a:solid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59:morph option="byObject"/>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rotWithShape="1">
          <a:blip r:embed="rId1"/>
          <a:srcRect l="46467"/>
          <a:stretch>
            <a:fillRect/>
          </a:stretch>
        </p:blipFill>
        <p:spPr>
          <a:xfrm>
            <a:off x="0" y="149214"/>
            <a:ext cx="514795" cy="963149"/>
          </a:xfrm>
          <a:prstGeom prst="rect">
            <a:avLst/>
          </a:prstGeom>
        </p:spPr>
      </p:pic>
      <p:sp>
        <p:nvSpPr>
          <p:cNvPr id="8" name="文本框 7"/>
          <p:cNvSpPr txBox="1"/>
          <p:nvPr/>
        </p:nvSpPr>
        <p:spPr>
          <a:xfrm>
            <a:off x="621786" y="369178"/>
            <a:ext cx="3933436" cy="523220"/>
          </a:xfrm>
          <a:prstGeom prst="rect">
            <a:avLst/>
          </a:prstGeom>
          <a:noFill/>
        </p:spPr>
        <p:txBody>
          <a:bodyPr wrap="square" rtlCol="0">
            <a:spAutoFit/>
          </a:bodyPr>
          <a:lstStyle/>
          <a:p>
            <a:r>
              <a:rPr lang="zh-CN" altLang="en-US" sz="2800" spc="300" dirty="0"/>
              <a:t>查询优化：</a:t>
            </a:r>
            <a:r>
              <a:rPr lang="en-US" altLang="zh-CN" sz="2800" spc="300" dirty="0"/>
              <a:t>MySQL</a:t>
            </a:r>
            <a:endParaRPr lang="zh-CN" altLang="en-US" sz="2800" spc="300" dirty="0"/>
          </a:p>
        </p:txBody>
      </p:sp>
      <p:grpSp>
        <p:nvGrpSpPr>
          <p:cNvPr id="3" name="íS1iḓé"/>
          <p:cNvGrpSpPr/>
          <p:nvPr/>
        </p:nvGrpSpPr>
        <p:grpSpPr>
          <a:xfrm>
            <a:off x="806343" y="1467223"/>
            <a:ext cx="10331989" cy="4901536"/>
            <a:chOff x="1161562" y="1207164"/>
            <a:chExt cx="10331989" cy="4901536"/>
          </a:xfrm>
        </p:grpSpPr>
        <p:cxnSp>
          <p:nvCxnSpPr>
            <p:cNvPr id="4" name="ïśļïḋé"/>
            <p:cNvCxnSpPr>
              <a:endCxn id="12" idx="0"/>
            </p:cNvCxnSpPr>
            <p:nvPr/>
          </p:nvCxnSpPr>
          <p:spPr>
            <a:xfrm flipH="1">
              <a:off x="2845276" y="3248025"/>
              <a:ext cx="526574" cy="757754"/>
            </a:xfrm>
            <a:prstGeom prst="line">
              <a:avLst/>
            </a:prstGeom>
            <a:solidFill>
              <a:srgbClr val="FFFFFF"/>
            </a:solid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0" name="ïşḷiḍè"/>
            <p:cNvCxnSpPr>
              <a:stCxn id="17" idx="0"/>
            </p:cNvCxnSpPr>
            <p:nvPr/>
          </p:nvCxnSpPr>
          <p:spPr>
            <a:xfrm flipH="1" flipV="1">
              <a:off x="4812223" y="3248025"/>
              <a:ext cx="560353" cy="757754"/>
            </a:xfrm>
            <a:prstGeom prst="line">
              <a:avLst/>
            </a:prstGeom>
            <a:solidFill>
              <a:srgbClr val="FFFFFF"/>
            </a:solid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12" name="ïśľiḑè"/>
            <p:cNvSpPr/>
            <p:nvPr/>
          </p:nvSpPr>
          <p:spPr>
            <a:xfrm>
              <a:off x="1793815" y="4005779"/>
              <a:ext cx="2102921" cy="2102921"/>
            </a:xfrm>
            <a:prstGeom prst="ellipse">
              <a:avLst/>
            </a:prstGeom>
            <a:solidFill>
              <a:srgbClr val="FFFFFF"/>
            </a:solid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îSḻïḍê"/>
            <p:cNvSpPr txBox="1"/>
            <p:nvPr/>
          </p:nvSpPr>
          <p:spPr>
            <a:xfrm>
              <a:off x="2067029" y="4688010"/>
              <a:ext cx="1699929" cy="831061"/>
            </a:xfrm>
            <a:prstGeom prst="rect">
              <a:avLst/>
            </a:prstGeom>
          </p:spPr>
          <p:txBody>
            <a:bodyPr wrap="square" rtlCol="0">
              <a:spAutoFit/>
            </a:bodyPr>
            <a:lstStyle>
              <a:defPPr>
                <a:defRPr lang="zh-CN"/>
              </a:defPPr>
              <a:lvl1pPr>
                <a:lnSpc>
                  <a:spcPts val="1500"/>
                </a:lnSpc>
                <a:defRPr sz="900"/>
              </a:lvl1pPr>
            </a:lstStyle>
            <a:p>
              <a:pPr algn="ctr">
                <a:lnSpc>
                  <a:spcPct val="150000"/>
                </a:lnSpc>
              </a:pPr>
              <a:r>
                <a:rPr lang="zh-CN" altLang="en-US" sz="1100" dirty="0">
                  <a:solidFill>
                    <a:schemeClr val="bg2">
                      <a:lumMod val="10000"/>
                    </a:schemeClr>
                  </a:solidFill>
                  <a:latin typeface="+mn-ea"/>
                </a:rPr>
                <a:t>删除那些不会在查询中使用到的字段，以减少表的宽度</a:t>
              </a:r>
              <a:r>
                <a:rPr lang="zh-CN" altLang="en-US" sz="1100" dirty="0">
                  <a:solidFill>
                    <a:schemeClr val="tx1"/>
                  </a:solidFill>
                  <a:latin typeface="+mn-ea"/>
                </a:rPr>
                <a:t>。</a:t>
              </a:r>
              <a:endParaRPr lang="en-US" altLang="zh-CN" sz="1100" dirty="0">
                <a:solidFill>
                  <a:schemeClr val="bg2">
                    <a:lumMod val="10000"/>
                  </a:schemeClr>
                </a:solidFill>
                <a:latin typeface="+mn-ea"/>
              </a:endParaRPr>
            </a:p>
          </p:txBody>
        </p:sp>
        <p:sp>
          <p:nvSpPr>
            <p:cNvPr id="14" name="ïṡlîḓe"/>
            <p:cNvSpPr/>
            <p:nvPr/>
          </p:nvSpPr>
          <p:spPr>
            <a:xfrm>
              <a:off x="3074419" y="1775027"/>
              <a:ext cx="2102921" cy="2102921"/>
            </a:xfrm>
            <a:prstGeom prst="ellipse">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íṧḷíḑe"/>
            <p:cNvSpPr txBox="1"/>
            <p:nvPr/>
          </p:nvSpPr>
          <p:spPr>
            <a:xfrm>
              <a:off x="3145872" y="2215871"/>
              <a:ext cx="2015085" cy="1338893"/>
            </a:xfrm>
            <a:prstGeom prst="rect">
              <a:avLst/>
            </a:prstGeom>
          </p:spPr>
          <p:txBody>
            <a:bodyPr wrap="square" rtlCol="0">
              <a:spAutoFit/>
            </a:bodyPr>
            <a:lstStyle>
              <a:defPPr>
                <a:defRPr lang="zh-CN"/>
              </a:defPPr>
              <a:lvl1pPr>
                <a:lnSpc>
                  <a:spcPts val="1500"/>
                </a:lnSpc>
                <a:defRPr sz="900">
                  <a:solidFill>
                    <a:schemeClr val="accent1"/>
                  </a:solidFill>
                </a:defRPr>
              </a:lvl1pPr>
            </a:lstStyle>
            <a:p>
              <a:pPr algn="ctr">
                <a:lnSpc>
                  <a:spcPct val="150000"/>
                </a:lnSpc>
              </a:pPr>
              <a:r>
                <a:rPr lang="zh-CN" altLang="en-US" sz="1100" dirty="0">
                  <a:solidFill>
                    <a:schemeClr val="tx1"/>
                  </a:solidFill>
                  <a:latin typeface="+mn-ea"/>
                </a:rPr>
                <a:t>使用 </a:t>
              </a:r>
              <a:r>
                <a:rPr lang="en-US" altLang="zh-CN" sz="1100" dirty="0" err="1">
                  <a:solidFill>
                    <a:schemeClr val="tx1"/>
                  </a:solidFill>
                  <a:latin typeface="+mn-ea"/>
                </a:rPr>
                <a:t>TINYINT</a:t>
              </a:r>
              <a:r>
                <a:rPr lang="en-US" altLang="zh-CN" sz="1100" dirty="0">
                  <a:solidFill>
                    <a:schemeClr val="tx1"/>
                  </a:solidFill>
                  <a:latin typeface="+mn-ea"/>
                </a:rPr>
                <a:t> </a:t>
              </a:r>
              <a:r>
                <a:rPr lang="zh-CN" altLang="en-US" sz="1100" dirty="0">
                  <a:solidFill>
                    <a:schemeClr val="tx1"/>
                  </a:solidFill>
                  <a:latin typeface="+mn-ea"/>
                </a:rPr>
                <a:t>代替 </a:t>
              </a:r>
              <a:r>
                <a:rPr lang="en-US" altLang="zh-CN" sz="1100" dirty="0">
                  <a:solidFill>
                    <a:schemeClr val="tx1"/>
                  </a:solidFill>
                  <a:latin typeface="+mn-ea"/>
                </a:rPr>
                <a:t>INT </a:t>
              </a:r>
              <a:r>
                <a:rPr lang="zh-CN" altLang="en-US" sz="1100" dirty="0">
                  <a:solidFill>
                    <a:schemeClr val="tx1"/>
                  </a:solidFill>
                  <a:latin typeface="+mn-ea"/>
                </a:rPr>
                <a:t>作为整数类型，同时对于 </a:t>
              </a:r>
              <a:r>
                <a:rPr lang="en-US" altLang="zh-CN" sz="1100" dirty="0">
                  <a:solidFill>
                    <a:schemeClr val="tx1"/>
                  </a:solidFill>
                  <a:latin typeface="+mn-ea"/>
                </a:rPr>
                <a:t>VARCHAR </a:t>
              </a:r>
              <a:r>
                <a:rPr lang="zh-CN" altLang="en-US" sz="1100" dirty="0">
                  <a:solidFill>
                    <a:schemeClr val="tx1"/>
                  </a:solidFill>
                  <a:latin typeface="+mn-ea"/>
                </a:rPr>
                <a:t>类型，分配真实需要的空间，避免过度分配，有效减小存储空间。</a:t>
              </a:r>
              <a:endParaRPr lang="en-US" altLang="zh-CN" sz="1100" dirty="0">
                <a:solidFill>
                  <a:schemeClr val="tx1"/>
                </a:solidFill>
                <a:latin typeface="+mn-ea"/>
              </a:endParaRPr>
            </a:p>
          </p:txBody>
        </p:sp>
        <p:sp>
          <p:nvSpPr>
            <p:cNvPr id="17" name="îṡḷiḑê"/>
            <p:cNvSpPr/>
            <p:nvPr/>
          </p:nvSpPr>
          <p:spPr>
            <a:xfrm>
              <a:off x="4321115" y="4005779"/>
              <a:ext cx="2102921" cy="2102921"/>
            </a:xfrm>
            <a:prstGeom prst="ellipse">
              <a:avLst/>
            </a:prstGeom>
            <a:solidFill>
              <a:srgbClr val="FFFFFF"/>
            </a:solid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i$1íḋe"/>
            <p:cNvSpPr txBox="1"/>
            <p:nvPr/>
          </p:nvSpPr>
          <p:spPr>
            <a:xfrm>
              <a:off x="4578375" y="4826983"/>
              <a:ext cx="1699929" cy="577146"/>
            </a:xfrm>
            <a:prstGeom prst="rect">
              <a:avLst/>
            </a:prstGeom>
          </p:spPr>
          <p:txBody>
            <a:bodyPr wrap="square" rtlCol="0">
              <a:spAutoFit/>
            </a:bodyPr>
            <a:lstStyle>
              <a:defPPr>
                <a:defRPr lang="zh-CN"/>
              </a:defPPr>
              <a:lvl1pPr>
                <a:lnSpc>
                  <a:spcPts val="1500"/>
                </a:lnSpc>
                <a:defRPr sz="900"/>
              </a:lvl1pPr>
            </a:lstStyle>
            <a:p>
              <a:pPr algn="ctr">
                <a:lnSpc>
                  <a:spcPct val="150000"/>
                </a:lnSpc>
              </a:pPr>
              <a:r>
                <a:rPr lang="zh-CN" altLang="en-US" sz="1100" dirty="0">
                  <a:solidFill>
                    <a:schemeClr val="bg2">
                      <a:lumMod val="10000"/>
                    </a:schemeClr>
                  </a:solidFill>
                  <a:latin typeface="+mn-ea"/>
                </a:rPr>
                <a:t>除了外键字段，避免使用 </a:t>
              </a:r>
              <a:r>
                <a:rPr lang="en-US" altLang="zh-CN" sz="1100" dirty="0">
                  <a:solidFill>
                    <a:schemeClr val="bg2">
                      <a:lumMod val="10000"/>
                    </a:schemeClr>
                  </a:solidFill>
                  <a:latin typeface="+mn-ea"/>
                </a:rPr>
                <a:t>NULL</a:t>
              </a:r>
              <a:r>
                <a:rPr lang="zh-CN" altLang="en-US" sz="1100" dirty="0">
                  <a:solidFill>
                    <a:schemeClr val="tx1"/>
                  </a:solidFill>
                  <a:latin typeface="+mn-ea"/>
                </a:rPr>
                <a:t> 。</a:t>
              </a:r>
              <a:endParaRPr lang="en-US" altLang="zh-CN" sz="1100" dirty="0">
                <a:solidFill>
                  <a:schemeClr val="bg2">
                    <a:lumMod val="10000"/>
                  </a:schemeClr>
                </a:solidFill>
                <a:latin typeface="+mn-ea"/>
              </a:endParaRPr>
            </a:p>
          </p:txBody>
        </p:sp>
        <p:cxnSp>
          <p:nvCxnSpPr>
            <p:cNvPr id="19" name="iśḷídè"/>
            <p:cNvCxnSpPr>
              <a:stCxn id="17" idx="2"/>
              <a:endCxn id="12" idx="6"/>
            </p:cNvCxnSpPr>
            <p:nvPr/>
          </p:nvCxnSpPr>
          <p:spPr>
            <a:xfrm flipH="1">
              <a:off x="3896736" y="5057240"/>
              <a:ext cx="424379" cy="0"/>
            </a:xfrm>
            <a:prstGeom prst="line">
              <a:avLst/>
            </a:prstGeom>
            <a:solidFill>
              <a:srgbClr val="FFFFFF"/>
            </a:solid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21" name="ïṣḻíḋe"/>
            <p:cNvSpPr/>
            <p:nvPr/>
          </p:nvSpPr>
          <p:spPr>
            <a:xfrm>
              <a:off x="1161562" y="4659303"/>
              <a:ext cx="795873" cy="795873"/>
            </a:xfrm>
            <a:prstGeom prst="ellipse">
              <a:avLst/>
            </a:prstGeom>
            <a:solidFill>
              <a:srgbClr val="FFFFFF"/>
            </a:solid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chemeClr val="bg2">
                      <a:lumMod val="10000"/>
                    </a:schemeClr>
                  </a:solidFill>
                  <a:latin typeface="汉仪雅酷黑 75W" panose="020B0804020202020204" charset="-122"/>
                  <a:ea typeface="汉仪雅酷黑 75W" panose="020B0804020202020204" charset="-122"/>
                </a:rPr>
                <a:t>01</a:t>
              </a:r>
              <a:endParaRPr lang="en-US" altLang="zh-CN" sz="2400" b="1" dirty="0">
                <a:solidFill>
                  <a:schemeClr val="bg2">
                    <a:lumMod val="10000"/>
                  </a:schemeClr>
                </a:solidFill>
                <a:latin typeface="汉仪雅酷黑 75W" panose="020B0804020202020204" charset="-122"/>
                <a:ea typeface="汉仪雅酷黑 75W" panose="020B0804020202020204" charset="-122"/>
              </a:endParaRPr>
            </a:p>
          </p:txBody>
        </p:sp>
        <p:sp>
          <p:nvSpPr>
            <p:cNvPr id="22" name="iṥḻîḑê"/>
            <p:cNvSpPr/>
            <p:nvPr/>
          </p:nvSpPr>
          <p:spPr>
            <a:xfrm>
              <a:off x="6227595" y="4659303"/>
              <a:ext cx="795873" cy="795873"/>
            </a:xfrm>
            <a:prstGeom prst="ellipse">
              <a:avLst/>
            </a:prstGeom>
            <a:solidFill>
              <a:srgbClr val="FFFFFF"/>
            </a:solid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chemeClr val="bg2">
                      <a:lumMod val="10000"/>
                    </a:schemeClr>
                  </a:solidFill>
                  <a:latin typeface="汉仪雅酷黑 75W" panose="020B0804020202020204" charset="-122"/>
                  <a:ea typeface="汉仪雅酷黑 75W" panose="020B0804020202020204" charset="-122"/>
                </a:rPr>
                <a:t>03</a:t>
              </a:r>
              <a:endParaRPr lang="en-US" altLang="zh-CN" sz="2400" b="1" dirty="0">
                <a:solidFill>
                  <a:schemeClr val="bg2">
                    <a:lumMod val="10000"/>
                  </a:schemeClr>
                </a:solidFill>
                <a:latin typeface="汉仪雅酷黑 75W" panose="020B0804020202020204" charset="-122"/>
                <a:ea typeface="汉仪雅酷黑 75W" panose="020B0804020202020204" charset="-122"/>
              </a:endParaRPr>
            </a:p>
          </p:txBody>
        </p:sp>
        <p:sp>
          <p:nvSpPr>
            <p:cNvPr id="23" name="îṧḷïḓe"/>
            <p:cNvSpPr/>
            <p:nvPr/>
          </p:nvSpPr>
          <p:spPr>
            <a:xfrm>
              <a:off x="3732335" y="1207164"/>
              <a:ext cx="795873" cy="795873"/>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chemeClr val="tx1"/>
                  </a:solidFill>
                  <a:latin typeface="汉仪雅酷黑 75W" panose="020B0804020202020204" charset="-122"/>
                  <a:ea typeface="汉仪雅酷黑 75W" panose="020B0804020202020204" charset="-122"/>
                </a:rPr>
                <a:t>02</a:t>
              </a:r>
              <a:endParaRPr lang="en-US" altLang="zh-CN" sz="2400" b="1" dirty="0">
                <a:solidFill>
                  <a:schemeClr val="tx1"/>
                </a:solidFill>
                <a:latin typeface="汉仪雅酷黑 75W" panose="020B0804020202020204" charset="-122"/>
                <a:ea typeface="汉仪雅酷黑 75W" panose="020B0804020202020204" charset="-122"/>
              </a:endParaRPr>
            </a:p>
          </p:txBody>
        </p:sp>
        <p:sp>
          <p:nvSpPr>
            <p:cNvPr id="24" name="îśľîďé"/>
            <p:cNvSpPr txBox="1"/>
            <p:nvPr/>
          </p:nvSpPr>
          <p:spPr>
            <a:xfrm>
              <a:off x="6966447" y="2206004"/>
              <a:ext cx="4209449" cy="461665"/>
            </a:xfrm>
            <a:prstGeom prst="rect">
              <a:avLst/>
            </a:prstGeom>
            <a:noFill/>
          </p:spPr>
          <p:txBody>
            <a:bodyPr wrap="square">
              <a:spAutoFit/>
            </a:bodyPr>
            <a:lstStyle/>
            <a:p>
              <a:pPr marL="0" marR="0" lvl="0" indent="0" algn="r" defTabSz="913765" rtl="0" eaLnBrk="1" fontAlgn="auto" latinLnBrk="0" hangingPunct="1">
                <a:lnSpc>
                  <a:spcPct val="100000"/>
                </a:lnSpc>
                <a:spcBef>
                  <a:spcPts val="0"/>
                </a:spcBef>
                <a:spcAft>
                  <a:spcPts val="0"/>
                </a:spcAft>
                <a:buClrTx/>
                <a:buSzPct val="25000"/>
                <a:buFontTx/>
                <a:buNone/>
                <a:defRPr/>
              </a:pPr>
              <a:r>
                <a:rPr lang="zh-CN" altLang="en-US" sz="2400" b="1" dirty="0"/>
                <a:t>单表字段存储优化</a:t>
              </a:r>
              <a:r>
                <a:rPr kumimoji="0" lang="en-US" altLang="zh-CN" sz="2400" b="1" i="0" u="none" strike="noStrike" kern="1200" cap="none" spc="0" normalizeH="0" baseline="0" noProof="0" dirty="0">
                  <a:ln>
                    <a:noFill/>
                  </a:ln>
                  <a:effectLst/>
                  <a:uLnTx/>
                  <a:uFillTx/>
                  <a:latin typeface="汉仪雅酷黑 75W" panose="020B0804020202020204" charset="-122"/>
                  <a:ea typeface="汉仪雅酷黑 75W" panose="020B0804020202020204" charset="-122"/>
                </a:rPr>
                <a:t> </a:t>
              </a:r>
              <a:endParaRPr kumimoji="0" lang="en-US" altLang="zh-CN" sz="2400" b="1" i="0" u="none" strike="noStrike" kern="1200" cap="none" spc="0" normalizeH="0" baseline="0" noProof="0" dirty="0">
                <a:ln>
                  <a:noFill/>
                </a:ln>
                <a:effectLst/>
                <a:uLnTx/>
                <a:uFillTx/>
                <a:latin typeface="汉仪雅酷黑 75W" panose="020B0804020202020204" charset="-122"/>
                <a:ea typeface="汉仪雅酷黑 75W" panose="020B0804020202020204" charset="-122"/>
              </a:endParaRPr>
            </a:p>
          </p:txBody>
        </p:sp>
        <p:sp>
          <p:nvSpPr>
            <p:cNvPr id="25" name="îṥļiḑe"/>
            <p:cNvSpPr txBox="1"/>
            <p:nvPr/>
          </p:nvSpPr>
          <p:spPr>
            <a:xfrm>
              <a:off x="7703975" y="3017126"/>
              <a:ext cx="3789576" cy="1311706"/>
            </a:xfrm>
            <a:prstGeom prst="rect">
              <a:avLst/>
            </a:prstGeom>
            <a:noFill/>
          </p:spPr>
          <p:txBody>
            <a:bodyPr wrap="square" rtlCol="0">
              <a:spAutoFit/>
            </a:bodyPr>
            <a:lstStyle>
              <a:defPPr>
                <a:defRPr lang="zh-CN"/>
              </a:defPPr>
              <a:lvl1pPr>
                <a:lnSpc>
                  <a:spcPts val="1500"/>
                </a:lnSpc>
                <a:defRPr sz="900"/>
              </a:lvl1pPr>
            </a:lstStyle>
            <a:p>
              <a:pPr algn="r">
                <a:lnSpc>
                  <a:spcPct val="150000"/>
                </a:lnSpc>
              </a:pPr>
              <a:r>
                <a:rPr lang="zh-CN" altLang="en-US" sz="1400" dirty="0"/>
                <a:t>本优化方案专注于提高数据库性能，通过对每个字段的存储类型进行优化，降低单行记录的存储大小，从而提升单表扫描速度。</a:t>
              </a:r>
              <a:endParaRPr lang="zh-CN" altLang="en-US" sz="1400" dirty="0"/>
            </a:p>
            <a:p>
              <a:pPr algn="r">
                <a:lnSpc>
                  <a:spcPct val="150000"/>
                </a:lnSpc>
              </a:pPr>
              <a:endParaRPr lang="en-US" altLang="zh-CN" sz="1200" dirty="0">
                <a:latin typeface="汉仪雅酷黑 75W" panose="020B0804020202020204" charset="-122"/>
                <a:ea typeface="汉仪雅酷黑 75W" panose="020B0804020202020204" charset="-122"/>
              </a:endParaRPr>
            </a:p>
          </p:txBody>
        </p:sp>
        <p:sp>
          <p:nvSpPr>
            <p:cNvPr id="26" name="î$1ïḓe"/>
            <p:cNvSpPr/>
            <p:nvPr/>
          </p:nvSpPr>
          <p:spPr>
            <a:xfrm>
              <a:off x="11175896" y="2205094"/>
              <a:ext cx="90520" cy="461665"/>
            </a:xfrm>
            <a:prstGeom prst="roundRect">
              <a:avLst>
                <a:gd name="adj" fmla="val 1746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59:morph option="byObject"/>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rotWithShape="1">
          <a:blip r:embed="rId1"/>
          <a:srcRect l="46467"/>
          <a:stretch>
            <a:fillRect/>
          </a:stretch>
        </p:blipFill>
        <p:spPr>
          <a:xfrm>
            <a:off x="0" y="149214"/>
            <a:ext cx="514795" cy="963149"/>
          </a:xfrm>
          <a:prstGeom prst="rect">
            <a:avLst/>
          </a:prstGeom>
        </p:spPr>
      </p:pic>
      <p:sp>
        <p:nvSpPr>
          <p:cNvPr id="8" name="文本框 7"/>
          <p:cNvSpPr txBox="1"/>
          <p:nvPr/>
        </p:nvSpPr>
        <p:spPr>
          <a:xfrm>
            <a:off x="621786" y="369178"/>
            <a:ext cx="3933436" cy="523220"/>
          </a:xfrm>
          <a:prstGeom prst="rect">
            <a:avLst/>
          </a:prstGeom>
          <a:noFill/>
        </p:spPr>
        <p:txBody>
          <a:bodyPr wrap="square" rtlCol="0">
            <a:spAutoFit/>
          </a:bodyPr>
          <a:lstStyle/>
          <a:p>
            <a:r>
              <a:rPr lang="zh-CN" altLang="en-US" sz="2800" spc="300" dirty="0"/>
              <a:t>查询优化：</a:t>
            </a:r>
            <a:r>
              <a:rPr lang="en-US" altLang="zh-CN" sz="2800" spc="300" dirty="0"/>
              <a:t>MySQL</a:t>
            </a:r>
            <a:endParaRPr lang="zh-CN" altLang="en-US" sz="2800" spc="300" dirty="0"/>
          </a:p>
        </p:txBody>
      </p:sp>
      <p:pic>
        <p:nvPicPr>
          <p:cNvPr id="5" name="图片 4"/>
          <p:cNvPicPr>
            <a:picLocks noChangeAspect="1"/>
          </p:cNvPicPr>
          <p:nvPr/>
        </p:nvPicPr>
        <p:blipFill>
          <a:blip r:embed="rId2"/>
          <a:stretch>
            <a:fillRect/>
          </a:stretch>
        </p:blipFill>
        <p:spPr>
          <a:xfrm>
            <a:off x="5556755" y="1677799"/>
            <a:ext cx="6563585" cy="4165134"/>
          </a:xfrm>
          <a:prstGeom prst="rect">
            <a:avLst/>
          </a:prstGeom>
          <a:effectLst>
            <a:outerShdw blurRad="50800" dist="38100" dir="8100000" algn="tr" rotWithShape="0">
              <a:prstClr val="black">
                <a:alpha val="40000"/>
              </a:prstClr>
            </a:outerShdw>
          </a:effectLst>
        </p:spPr>
      </p:pic>
      <p:sp>
        <p:nvSpPr>
          <p:cNvPr id="9" name="文本框 8"/>
          <p:cNvSpPr txBox="1"/>
          <p:nvPr/>
        </p:nvSpPr>
        <p:spPr>
          <a:xfrm>
            <a:off x="621786" y="1677799"/>
            <a:ext cx="4485044" cy="4344907"/>
          </a:xfrm>
          <a:prstGeom prst="rect">
            <a:avLst/>
          </a:prstGeom>
          <a:noFill/>
        </p:spPr>
        <p:txBody>
          <a:bodyPr wrap="square">
            <a:spAutoFit/>
          </a:bodyPr>
          <a:lstStyle/>
          <a:p>
            <a:pPr>
              <a:lnSpc>
                <a:spcPct val="200000"/>
              </a:lnSpc>
            </a:pPr>
            <a:r>
              <a:rPr lang="zh-CN" altLang="en-US" sz="1400" dirty="0">
                <a:latin typeface="汉仪雅酷黑 45W" panose="020B0404020202020204" pitchFamily="34" charset="-122"/>
                <a:ea typeface="汉仪雅酷黑 45W" panose="020B0404020202020204" pitchFamily="34" charset="-122"/>
              </a:rPr>
              <a:t>在查询语句的书写过程中，我们采用了有针对性的索引策略，以提高查询速度。索引的创建遵循以下原则：</a:t>
            </a:r>
            <a:endParaRPr lang="zh-CN" altLang="en-US" sz="1400" dirty="0">
              <a:latin typeface="汉仪雅酷黑 45W" panose="020B0404020202020204" pitchFamily="34" charset="-122"/>
              <a:ea typeface="汉仪雅酷黑 45W" panose="020B0404020202020204" pitchFamily="34" charset="-122"/>
            </a:endParaRPr>
          </a:p>
          <a:p>
            <a:pPr>
              <a:lnSpc>
                <a:spcPct val="200000"/>
              </a:lnSpc>
            </a:pPr>
            <a:r>
              <a:rPr lang="en-US" altLang="zh-CN" sz="1400" dirty="0">
                <a:latin typeface="汉仪雅酷黑 45W" panose="020B0404020202020204" pitchFamily="34" charset="-122"/>
                <a:ea typeface="汉仪雅酷黑 45W" panose="020B0404020202020204" pitchFamily="34" charset="-122"/>
              </a:rPr>
              <a:t>1. </a:t>
            </a:r>
            <a:r>
              <a:rPr lang="zh-CN" altLang="en-US" sz="1400" dirty="0">
                <a:latin typeface="汉仪雅酷黑 45W" panose="020B0404020202020204" pitchFamily="34" charset="-122"/>
                <a:ea typeface="汉仪雅酷黑 45W" panose="020B0404020202020204" pitchFamily="34" charset="-122"/>
              </a:rPr>
              <a:t>优先为维度高的列创建索引。</a:t>
            </a:r>
            <a:endParaRPr lang="zh-CN" altLang="en-US" sz="1400" dirty="0">
              <a:latin typeface="汉仪雅酷黑 45W" panose="020B0404020202020204" pitchFamily="34" charset="-122"/>
              <a:ea typeface="汉仪雅酷黑 45W" panose="020B0404020202020204" pitchFamily="34" charset="-122"/>
            </a:endParaRPr>
          </a:p>
          <a:p>
            <a:pPr>
              <a:lnSpc>
                <a:spcPct val="200000"/>
              </a:lnSpc>
            </a:pPr>
            <a:r>
              <a:rPr lang="en-US" altLang="zh-CN" sz="1400" dirty="0">
                <a:latin typeface="汉仪雅酷黑 45W" panose="020B0404020202020204" pitchFamily="34" charset="-122"/>
                <a:ea typeface="汉仪雅酷黑 45W" panose="020B0404020202020204" pitchFamily="34" charset="-122"/>
              </a:rPr>
              <a:t>2. </a:t>
            </a:r>
            <a:r>
              <a:rPr lang="zh-CN" altLang="en-US" sz="1400" dirty="0">
                <a:latin typeface="汉仪雅酷黑 45W" panose="020B0404020202020204" pitchFamily="34" charset="-122"/>
                <a:ea typeface="汉仪雅酷黑 45W" panose="020B0404020202020204" pitchFamily="34" charset="-122"/>
              </a:rPr>
              <a:t>针对 SQL 查询语句中的 WHERE、ON、GROUP BY、ORDER BY 子句中经常出现的列使用索引。</a:t>
            </a:r>
            <a:endParaRPr lang="zh-CN" altLang="en-US" sz="1400" dirty="0">
              <a:latin typeface="汉仪雅酷黑 45W" panose="020B0404020202020204" pitchFamily="34" charset="-122"/>
              <a:ea typeface="汉仪雅酷黑 45W" panose="020B0404020202020204" pitchFamily="34" charset="-122"/>
            </a:endParaRPr>
          </a:p>
          <a:p>
            <a:pPr>
              <a:lnSpc>
                <a:spcPct val="200000"/>
              </a:lnSpc>
            </a:pPr>
            <a:r>
              <a:rPr lang="en-US" altLang="zh-CN" sz="1400" dirty="0">
                <a:latin typeface="汉仪雅酷黑 45W" panose="020B0404020202020204" pitchFamily="34" charset="-122"/>
                <a:ea typeface="汉仪雅酷黑 45W" panose="020B0404020202020204" pitchFamily="34" charset="-122"/>
              </a:rPr>
              <a:t>3. </a:t>
            </a:r>
            <a:r>
              <a:rPr lang="zh-CN" altLang="en-US" sz="1400" dirty="0">
                <a:latin typeface="汉仪雅酷黑 45W" panose="020B0404020202020204" pitchFamily="34" charset="-122"/>
                <a:ea typeface="汉仪雅酷黑 45W" panose="020B0404020202020204" pitchFamily="34" charset="-122"/>
              </a:rPr>
              <a:t>对于较小的数据列使用索引。</a:t>
            </a:r>
            <a:endParaRPr lang="zh-CN" altLang="en-US" sz="1400" dirty="0">
              <a:latin typeface="汉仪雅酷黑 45W" panose="020B0404020202020204" pitchFamily="34" charset="-122"/>
              <a:ea typeface="汉仪雅酷黑 45W" panose="020B0404020202020204" pitchFamily="34" charset="-122"/>
            </a:endParaRPr>
          </a:p>
          <a:p>
            <a:pPr>
              <a:lnSpc>
                <a:spcPct val="200000"/>
              </a:lnSpc>
            </a:pPr>
            <a:r>
              <a:rPr lang="en-US" altLang="zh-CN" sz="1400" dirty="0">
                <a:latin typeface="汉仪雅酷黑 45W" panose="020B0404020202020204" pitchFamily="34" charset="-122"/>
                <a:ea typeface="汉仪雅酷黑 45W" panose="020B0404020202020204" pitchFamily="34" charset="-122"/>
              </a:rPr>
              <a:t>4. </a:t>
            </a:r>
            <a:r>
              <a:rPr lang="zh-CN" altLang="en-US" sz="1400" dirty="0">
                <a:latin typeface="汉仪雅酷黑 45W" panose="020B0404020202020204" pitchFamily="34" charset="-122"/>
                <a:ea typeface="汉仪雅酷黑 45W" panose="020B0404020202020204" pitchFamily="34" charset="-122"/>
              </a:rPr>
              <a:t>鉴于本数据库不涉及增删改，索引的创建无需考虑对 DML 操作的影响，可以更加灵活地优化查询性能。</a:t>
            </a:r>
            <a:endParaRPr lang="zh-CN" altLang="en-US" sz="1400" dirty="0">
              <a:latin typeface="汉仪雅酷黑 45W" panose="020B0404020202020204" pitchFamily="34" charset="-122"/>
              <a:ea typeface="汉仪雅酷黑 45W" panose="020B0404020202020204" pitchFamily="34" charset="-122"/>
            </a:endParaRPr>
          </a:p>
          <a:p>
            <a:pPr>
              <a:lnSpc>
                <a:spcPct val="200000"/>
              </a:lnSpc>
            </a:pPr>
            <a:r>
              <a:rPr lang="en-US" altLang="zh-CN" sz="1400" dirty="0">
                <a:latin typeface="汉仪雅酷黑 45W" panose="020B0404020202020204" pitchFamily="34" charset="-122"/>
                <a:ea typeface="汉仪雅酷黑 45W" panose="020B0404020202020204" pitchFamily="34" charset="-122"/>
              </a:rPr>
              <a:t>5. </a:t>
            </a:r>
            <a:r>
              <a:rPr lang="zh-CN" altLang="en-US" sz="1400" dirty="0">
                <a:latin typeface="汉仪雅酷黑 45W" panose="020B0404020202020204" pitchFamily="34" charset="-122"/>
                <a:ea typeface="汉仪雅酷黑 45W" panose="020B0404020202020204" pitchFamily="34" charset="-122"/>
              </a:rPr>
              <a:t>在存在多个查询条件的情况下，可以考虑创建组合索引，以支持多条件查询的效率。</a:t>
            </a:r>
            <a:endParaRPr lang="zh-CN" altLang="en-US" sz="1400" dirty="0">
              <a:latin typeface="汉仪雅酷黑 45W" panose="020B0404020202020204" pitchFamily="34" charset="-122"/>
              <a:ea typeface="汉仪雅酷黑 45W" panose="020B0404020202020204" pitchFamily="34"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59:morph option="byObject"/>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rotWithShape="1">
          <a:blip r:embed="rId1"/>
          <a:srcRect l="46467"/>
          <a:stretch>
            <a:fillRect/>
          </a:stretch>
        </p:blipFill>
        <p:spPr>
          <a:xfrm>
            <a:off x="0" y="149214"/>
            <a:ext cx="514795" cy="963149"/>
          </a:xfrm>
          <a:prstGeom prst="rect">
            <a:avLst/>
          </a:prstGeom>
        </p:spPr>
      </p:pic>
      <p:sp>
        <p:nvSpPr>
          <p:cNvPr id="4" name="文本框 3"/>
          <p:cNvSpPr txBox="1"/>
          <p:nvPr/>
        </p:nvSpPr>
        <p:spPr>
          <a:xfrm>
            <a:off x="621786" y="369178"/>
            <a:ext cx="3933436" cy="523220"/>
          </a:xfrm>
          <a:prstGeom prst="rect">
            <a:avLst/>
          </a:prstGeom>
          <a:noFill/>
        </p:spPr>
        <p:txBody>
          <a:bodyPr wrap="square" rtlCol="0">
            <a:spAutoFit/>
          </a:bodyPr>
          <a:lstStyle/>
          <a:p>
            <a:r>
              <a:rPr lang="zh-CN" altLang="en-US" sz="2800" spc="300" dirty="0"/>
              <a:t>查询优化：</a:t>
            </a:r>
            <a:r>
              <a:rPr lang="en-US" altLang="zh-CN" sz="2800" spc="300" dirty="0"/>
              <a:t>MySQL</a:t>
            </a:r>
            <a:endParaRPr lang="zh-CN" altLang="en-US" sz="2800" spc="300" dirty="0"/>
          </a:p>
        </p:txBody>
      </p:sp>
      <p:grpSp>
        <p:nvGrpSpPr>
          <p:cNvPr id="41" name="组合 40"/>
          <p:cNvGrpSpPr/>
          <p:nvPr/>
        </p:nvGrpSpPr>
        <p:grpSpPr>
          <a:xfrm>
            <a:off x="257397" y="2058517"/>
            <a:ext cx="10759442" cy="4128619"/>
            <a:chOff x="1359582" y="1823625"/>
            <a:chExt cx="10759442" cy="4128619"/>
          </a:xfrm>
        </p:grpSpPr>
        <p:grpSp>
          <p:nvGrpSpPr>
            <p:cNvPr id="2" name="组合 1"/>
            <p:cNvGrpSpPr/>
            <p:nvPr/>
          </p:nvGrpSpPr>
          <p:grpSpPr>
            <a:xfrm>
              <a:off x="1359582" y="1823625"/>
              <a:ext cx="10759442" cy="4128619"/>
              <a:chOff x="1543199" y="2046699"/>
              <a:chExt cx="10352825" cy="3972592"/>
            </a:xfrm>
          </p:grpSpPr>
          <p:sp>
            <p:nvSpPr>
              <p:cNvPr id="13" name="任意多边形: 形状 12"/>
              <p:cNvSpPr/>
              <p:nvPr/>
            </p:nvSpPr>
            <p:spPr>
              <a:xfrm>
                <a:off x="1963290" y="2046699"/>
                <a:ext cx="605167" cy="605085"/>
              </a:xfrm>
              <a:custGeom>
                <a:avLst/>
                <a:gdLst>
                  <a:gd name="connsiteX0" fmla="*/ 1 w 2072432"/>
                  <a:gd name="connsiteY0" fmla="*/ 1035792 h 2072153"/>
                  <a:gd name="connsiteX1" fmla="*/ 1040914 w 2072432"/>
                  <a:gd name="connsiteY1" fmla="*/ 15 h 2072153"/>
                  <a:gd name="connsiteX2" fmla="*/ 2072432 w 2072432"/>
                  <a:gd name="connsiteY2" fmla="*/ 1037483 h 2072153"/>
                  <a:gd name="connsiteX3" fmla="*/ 1042292 w 2072432"/>
                  <a:gd name="connsiteY3" fmla="*/ 2072133 h 2072153"/>
                  <a:gd name="connsiteX4" fmla="*/ 1 w 2072432"/>
                  <a:gd name="connsiteY4" fmla="*/ 1035792 h 2072153"/>
                  <a:gd name="connsiteX5" fmla="*/ 1303585 w 2072432"/>
                  <a:gd name="connsiteY5" fmla="*/ 1981132 h 2072153"/>
                  <a:gd name="connsiteX6" fmla="*/ 1337217 w 2072432"/>
                  <a:gd name="connsiteY6" fmla="*/ 1974806 h 2072153"/>
                  <a:gd name="connsiteX7" fmla="*/ 1874396 w 2072432"/>
                  <a:gd name="connsiteY7" fmla="*/ 1554620 h 2072153"/>
                  <a:gd name="connsiteX8" fmla="*/ 1881974 w 2072432"/>
                  <a:gd name="connsiteY8" fmla="*/ 1539088 h 2072153"/>
                  <a:gd name="connsiteX9" fmla="*/ 1554982 w 2072432"/>
                  <a:gd name="connsiteY9" fmla="*/ 1539088 h 2072153"/>
                  <a:gd name="connsiteX10" fmla="*/ 1547655 w 2072432"/>
                  <a:gd name="connsiteY10" fmla="*/ 1565330 h 2072153"/>
                  <a:gd name="connsiteX11" fmla="*/ 1463730 w 2072432"/>
                  <a:gd name="connsiteY11" fmla="*/ 1783346 h 2072153"/>
                  <a:gd name="connsiteX12" fmla="*/ 1303585 w 2072432"/>
                  <a:gd name="connsiteY12" fmla="*/ 1981633 h 2072153"/>
                  <a:gd name="connsiteX13" fmla="*/ 1303898 w 2072432"/>
                  <a:gd name="connsiteY13" fmla="*/ 1982447 h 2072153"/>
                  <a:gd name="connsiteX14" fmla="*/ 1303585 w 2072432"/>
                  <a:gd name="connsiteY14" fmla="*/ 1981132 h 2072153"/>
                  <a:gd name="connsiteX15" fmla="*/ 802920 w 2072432"/>
                  <a:gd name="connsiteY15" fmla="*/ 79493 h 2072153"/>
                  <a:gd name="connsiteX16" fmla="*/ 782815 w 2072432"/>
                  <a:gd name="connsiteY16" fmla="*/ 83063 h 2072153"/>
                  <a:gd name="connsiteX17" fmla="*/ 195157 w 2072432"/>
                  <a:gd name="connsiteY17" fmla="*/ 522351 h 2072153"/>
                  <a:gd name="connsiteX18" fmla="*/ 190397 w 2072432"/>
                  <a:gd name="connsiteY18" fmla="*/ 533812 h 2072153"/>
                  <a:gd name="connsiteX19" fmla="*/ 541251 w 2072432"/>
                  <a:gd name="connsiteY19" fmla="*/ 533812 h 2072153"/>
                  <a:gd name="connsiteX20" fmla="*/ 547138 w 2072432"/>
                  <a:gd name="connsiteY20" fmla="*/ 513645 h 2072153"/>
                  <a:gd name="connsiteX21" fmla="*/ 610645 w 2072432"/>
                  <a:gd name="connsiteY21" fmla="*/ 333834 h 2072153"/>
                  <a:gd name="connsiteX22" fmla="*/ 796844 w 2072432"/>
                  <a:gd name="connsiteY22" fmla="*/ 86946 h 2072153"/>
                  <a:gd name="connsiteX23" fmla="*/ 802606 w 2072432"/>
                  <a:gd name="connsiteY23" fmla="*/ 79180 h 2072153"/>
                  <a:gd name="connsiteX24" fmla="*/ 805174 w 2072432"/>
                  <a:gd name="connsiteY24" fmla="*/ 77489 h 2072153"/>
                  <a:gd name="connsiteX25" fmla="*/ 802920 w 2072432"/>
                  <a:gd name="connsiteY25" fmla="*/ 79493 h 2072153"/>
                  <a:gd name="connsiteX26" fmla="*/ 1022939 w 2072432"/>
                  <a:gd name="connsiteY26" fmla="*/ 586233 h 2072153"/>
                  <a:gd name="connsiteX27" fmla="*/ 582336 w 2072432"/>
                  <a:gd name="connsiteY27" fmla="*/ 586233 h 2072153"/>
                  <a:gd name="connsiteX28" fmla="*/ 542817 w 2072432"/>
                  <a:gd name="connsiteY28" fmla="*/ 1010114 h 2072153"/>
                  <a:gd name="connsiteX29" fmla="*/ 1022939 w 2072432"/>
                  <a:gd name="connsiteY29" fmla="*/ 1008110 h 2072153"/>
                  <a:gd name="connsiteX30" fmla="*/ 1022939 w 2072432"/>
                  <a:gd name="connsiteY30" fmla="*/ 586233 h 2072153"/>
                  <a:gd name="connsiteX31" fmla="*/ 582775 w 2072432"/>
                  <a:gd name="connsiteY31" fmla="*/ 1486604 h 2072153"/>
                  <a:gd name="connsiteX32" fmla="*/ 1022250 w 2072432"/>
                  <a:gd name="connsiteY32" fmla="*/ 1484725 h 2072153"/>
                  <a:gd name="connsiteX33" fmla="*/ 1020622 w 2072432"/>
                  <a:gd name="connsiteY33" fmla="*/ 1062911 h 2072153"/>
                  <a:gd name="connsiteX34" fmla="*/ 541063 w 2072432"/>
                  <a:gd name="connsiteY34" fmla="*/ 1064352 h 2072153"/>
                  <a:gd name="connsiteX35" fmla="*/ 582775 w 2072432"/>
                  <a:gd name="connsiteY35" fmla="*/ 1486604 h 2072153"/>
                  <a:gd name="connsiteX36" fmla="*/ 1074860 w 2072432"/>
                  <a:gd name="connsiteY36" fmla="*/ 1010365 h 2072153"/>
                  <a:gd name="connsiteX37" fmla="*/ 1556109 w 2072432"/>
                  <a:gd name="connsiteY37" fmla="*/ 1010365 h 2072153"/>
                  <a:gd name="connsiteX38" fmla="*/ 1514085 w 2072432"/>
                  <a:gd name="connsiteY38" fmla="*/ 586296 h 2072153"/>
                  <a:gd name="connsiteX39" fmla="*/ 1074860 w 2072432"/>
                  <a:gd name="connsiteY39" fmla="*/ 586296 h 2072153"/>
                  <a:gd name="connsiteX40" fmla="*/ 1074860 w 2072432"/>
                  <a:gd name="connsiteY40" fmla="*/ 1010365 h 2072153"/>
                  <a:gd name="connsiteX41" fmla="*/ 1076300 w 2072432"/>
                  <a:gd name="connsiteY41" fmla="*/ 1061972 h 2072153"/>
                  <a:gd name="connsiteX42" fmla="*/ 1077177 w 2072432"/>
                  <a:gd name="connsiteY42" fmla="*/ 1486541 h 2072153"/>
                  <a:gd name="connsiteX43" fmla="*/ 1514711 w 2072432"/>
                  <a:gd name="connsiteY43" fmla="*/ 1486541 h 2072153"/>
                  <a:gd name="connsiteX44" fmla="*/ 1554982 w 2072432"/>
                  <a:gd name="connsiteY44" fmla="*/ 1061972 h 2072153"/>
                  <a:gd name="connsiteX45" fmla="*/ 1076300 w 2072432"/>
                  <a:gd name="connsiteY45" fmla="*/ 1061972 h 2072153"/>
                  <a:gd name="connsiteX46" fmla="*/ 489142 w 2072432"/>
                  <a:gd name="connsiteY46" fmla="*/ 1010427 h 2072153"/>
                  <a:gd name="connsiteX47" fmla="*/ 530228 w 2072432"/>
                  <a:gd name="connsiteY47" fmla="*/ 586108 h 2072153"/>
                  <a:gd name="connsiteX48" fmla="*/ 158894 w 2072432"/>
                  <a:gd name="connsiteY48" fmla="*/ 586108 h 2072153"/>
                  <a:gd name="connsiteX49" fmla="*/ 50919 w 2072432"/>
                  <a:gd name="connsiteY49" fmla="*/ 1010427 h 2072153"/>
                  <a:gd name="connsiteX50" fmla="*/ 489142 w 2072432"/>
                  <a:gd name="connsiteY50" fmla="*/ 1010427 h 2072153"/>
                  <a:gd name="connsiteX51" fmla="*/ 51859 w 2072432"/>
                  <a:gd name="connsiteY51" fmla="*/ 1062285 h 2072153"/>
                  <a:gd name="connsiteX52" fmla="*/ 51233 w 2072432"/>
                  <a:gd name="connsiteY52" fmla="*/ 1075124 h 2072153"/>
                  <a:gd name="connsiteX53" fmla="*/ 55053 w 2072432"/>
                  <a:gd name="connsiteY53" fmla="*/ 1132431 h 2072153"/>
                  <a:gd name="connsiteX54" fmla="*/ 152506 w 2072432"/>
                  <a:gd name="connsiteY54" fmla="*/ 1473890 h 2072153"/>
                  <a:gd name="connsiteX55" fmla="*/ 176180 w 2072432"/>
                  <a:gd name="connsiteY55" fmla="*/ 1488295 h 2072153"/>
                  <a:gd name="connsiteX56" fmla="*/ 515134 w 2072432"/>
                  <a:gd name="connsiteY56" fmla="*/ 1487982 h 2072153"/>
                  <a:gd name="connsiteX57" fmla="*/ 530165 w 2072432"/>
                  <a:gd name="connsiteY57" fmla="*/ 1485853 h 2072153"/>
                  <a:gd name="connsiteX58" fmla="*/ 488955 w 2072432"/>
                  <a:gd name="connsiteY58" fmla="*/ 1062285 h 2072153"/>
                  <a:gd name="connsiteX59" fmla="*/ 51859 w 2072432"/>
                  <a:gd name="connsiteY59" fmla="*/ 1062285 h 2072153"/>
                  <a:gd name="connsiteX60" fmla="*/ 1609032 w 2072432"/>
                  <a:gd name="connsiteY60" fmla="*/ 1008861 h 2072153"/>
                  <a:gd name="connsiteX61" fmla="*/ 2021639 w 2072432"/>
                  <a:gd name="connsiteY61" fmla="*/ 1007922 h 2072153"/>
                  <a:gd name="connsiteX62" fmla="*/ 1913540 w 2072432"/>
                  <a:gd name="connsiteY62" fmla="*/ 586108 h 2072153"/>
                  <a:gd name="connsiteX63" fmla="*/ 1566757 w 2072432"/>
                  <a:gd name="connsiteY63" fmla="*/ 586108 h 2072153"/>
                  <a:gd name="connsiteX64" fmla="*/ 1609032 w 2072432"/>
                  <a:gd name="connsiteY64" fmla="*/ 1008861 h 2072153"/>
                  <a:gd name="connsiteX65" fmla="*/ 2021702 w 2072432"/>
                  <a:gd name="connsiteY65" fmla="*/ 1064352 h 2072153"/>
                  <a:gd name="connsiteX66" fmla="*/ 1608969 w 2072432"/>
                  <a:gd name="connsiteY66" fmla="*/ 1064665 h 2072153"/>
                  <a:gd name="connsiteX67" fmla="*/ 1567007 w 2072432"/>
                  <a:gd name="connsiteY67" fmla="*/ 1485289 h 2072153"/>
                  <a:gd name="connsiteX68" fmla="*/ 1575274 w 2072432"/>
                  <a:gd name="connsiteY68" fmla="*/ 1487731 h 2072153"/>
                  <a:gd name="connsiteX69" fmla="*/ 1901891 w 2072432"/>
                  <a:gd name="connsiteY69" fmla="*/ 1488233 h 2072153"/>
                  <a:gd name="connsiteX70" fmla="*/ 1918613 w 2072432"/>
                  <a:gd name="connsiteY70" fmla="*/ 1476208 h 2072153"/>
                  <a:gd name="connsiteX71" fmla="*/ 2019072 w 2072432"/>
                  <a:gd name="connsiteY71" fmla="*/ 1116773 h 2072153"/>
                  <a:gd name="connsiteX72" fmla="*/ 2021702 w 2072432"/>
                  <a:gd name="connsiteY72" fmla="*/ 1064352 h 2072153"/>
                  <a:gd name="connsiteX73" fmla="*/ 1023064 w 2072432"/>
                  <a:gd name="connsiteY73" fmla="*/ 50558 h 2072153"/>
                  <a:gd name="connsiteX74" fmla="*/ 996447 w 2072432"/>
                  <a:gd name="connsiteY74" fmla="*/ 52499 h 2072153"/>
                  <a:gd name="connsiteX75" fmla="*/ 859099 w 2072432"/>
                  <a:gd name="connsiteY75" fmla="*/ 104106 h 2072153"/>
                  <a:gd name="connsiteX76" fmla="*/ 716991 w 2072432"/>
                  <a:gd name="connsiteY76" fmla="*/ 244523 h 2072153"/>
                  <a:gd name="connsiteX77" fmla="*/ 596866 w 2072432"/>
                  <a:gd name="connsiteY77" fmla="*/ 519657 h 2072153"/>
                  <a:gd name="connsiteX78" fmla="*/ 595050 w 2072432"/>
                  <a:gd name="connsiteY78" fmla="*/ 532998 h 2072153"/>
                  <a:gd name="connsiteX79" fmla="*/ 1023064 w 2072432"/>
                  <a:gd name="connsiteY79" fmla="*/ 531244 h 2072153"/>
                  <a:gd name="connsiteX80" fmla="*/ 1023064 w 2072432"/>
                  <a:gd name="connsiteY80" fmla="*/ 50558 h 2072153"/>
                  <a:gd name="connsiteX81" fmla="*/ 1022814 w 2072432"/>
                  <a:gd name="connsiteY81" fmla="*/ 1541280 h 2072153"/>
                  <a:gd name="connsiteX82" fmla="*/ 594424 w 2072432"/>
                  <a:gd name="connsiteY82" fmla="*/ 1540466 h 2072153"/>
                  <a:gd name="connsiteX83" fmla="*/ 598933 w 2072432"/>
                  <a:gd name="connsiteY83" fmla="*/ 1560195 h 2072153"/>
                  <a:gd name="connsiteX84" fmla="*/ 648724 w 2072432"/>
                  <a:gd name="connsiteY84" fmla="*/ 1701425 h 2072153"/>
                  <a:gd name="connsiteX85" fmla="*/ 768160 w 2072432"/>
                  <a:gd name="connsiteY85" fmla="*/ 1891884 h 2072153"/>
                  <a:gd name="connsiteX86" fmla="*/ 1007031 w 2072432"/>
                  <a:gd name="connsiteY86" fmla="*/ 2020651 h 2072153"/>
                  <a:gd name="connsiteX87" fmla="*/ 1022814 w 2072432"/>
                  <a:gd name="connsiteY87" fmla="*/ 2020714 h 2072153"/>
                  <a:gd name="connsiteX88" fmla="*/ 1022814 w 2072432"/>
                  <a:gd name="connsiteY88" fmla="*/ 1541280 h 2072153"/>
                  <a:gd name="connsiteX89" fmla="*/ 1502122 w 2072432"/>
                  <a:gd name="connsiteY89" fmla="*/ 533687 h 2072153"/>
                  <a:gd name="connsiteX90" fmla="*/ 1498678 w 2072432"/>
                  <a:gd name="connsiteY90" fmla="*/ 515900 h 2072153"/>
                  <a:gd name="connsiteX91" fmla="*/ 1450390 w 2072432"/>
                  <a:gd name="connsiteY91" fmla="*/ 376422 h 2072153"/>
                  <a:gd name="connsiteX92" fmla="*/ 1320119 w 2072432"/>
                  <a:gd name="connsiteY92" fmla="*/ 171434 h 2072153"/>
                  <a:gd name="connsiteX93" fmla="*/ 1128283 w 2072432"/>
                  <a:gd name="connsiteY93" fmla="*/ 58324 h 2072153"/>
                  <a:gd name="connsiteX94" fmla="*/ 1076488 w 2072432"/>
                  <a:gd name="connsiteY94" fmla="*/ 52061 h 2072153"/>
                  <a:gd name="connsiteX95" fmla="*/ 1077052 w 2072432"/>
                  <a:gd name="connsiteY95" fmla="*/ 533749 h 2072153"/>
                  <a:gd name="connsiteX96" fmla="*/ 1502122 w 2072432"/>
                  <a:gd name="connsiteY96" fmla="*/ 533687 h 2072153"/>
                  <a:gd name="connsiteX97" fmla="*/ 1076300 w 2072432"/>
                  <a:gd name="connsiteY97" fmla="*/ 1538838 h 2072153"/>
                  <a:gd name="connsiteX98" fmla="*/ 1077427 w 2072432"/>
                  <a:gd name="connsiteY98" fmla="*/ 2020651 h 2072153"/>
                  <a:gd name="connsiteX99" fmla="*/ 1147573 w 2072432"/>
                  <a:gd name="connsiteY99" fmla="*/ 2008564 h 2072153"/>
                  <a:gd name="connsiteX100" fmla="*/ 1352311 w 2072432"/>
                  <a:gd name="connsiteY100" fmla="*/ 1864264 h 2072153"/>
                  <a:gd name="connsiteX101" fmla="*/ 1500494 w 2072432"/>
                  <a:gd name="connsiteY101" fmla="*/ 1551364 h 2072153"/>
                  <a:gd name="connsiteX102" fmla="*/ 1500619 w 2072432"/>
                  <a:gd name="connsiteY102" fmla="*/ 1538900 h 2072153"/>
                  <a:gd name="connsiteX103" fmla="*/ 1076300 w 2072432"/>
                  <a:gd name="connsiteY103" fmla="*/ 1538838 h 2072153"/>
                  <a:gd name="connsiteX104" fmla="*/ 188768 w 2072432"/>
                  <a:gd name="connsiteY104" fmla="*/ 1539088 h 2072153"/>
                  <a:gd name="connsiteX105" fmla="*/ 451377 w 2072432"/>
                  <a:gd name="connsiteY105" fmla="*/ 1829441 h 2072153"/>
                  <a:gd name="connsiteX106" fmla="*/ 802794 w 2072432"/>
                  <a:gd name="connsiteY106" fmla="*/ 1992530 h 2072153"/>
                  <a:gd name="connsiteX107" fmla="*/ 792836 w 2072432"/>
                  <a:gd name="connsiteY107" fmla="*/ 1982071 h 2072153"/>
                  <a:gd name="connsiteX108" fmla="*/ 711041 w 2072432"/>
                  <a:gd name="connsiteY108" fmla="*/ 1901529 h 2072153"/>
                  <a:gd name="connsiteX109" fmla="*/ 568307 w 2072432"/>
                  <a:gd name="connsiteY109" fmla="*/ 1628336 h 2072153"/>
                  <a:gd name="connsiteX110" fmla="*/ 541439 w 2072432"/>
                  <a:gd name="connsiteY110" fmla="*/ 1539151 h 2072153"/>
                  <a:gd name="connsiteX111" fmla="*/ 188768 w 2072432"/>
                  <a:gd name="connsiteY111" fmla="*/ 1539088 h 2072153"/>
                  <a:gd name="connsiteX112" fmla="*/ 1885356 w 2072432"/>
                  <a:gd name="connsiteY112" fmla="*/ 534188 h 2072153"/>
                  <a:gd name="connsiteX113" fmla="*/ 1306090 w 2072432"/>
                  <a:gd name="connsiteY113" fmla="*/ 87447 h 2072153"/>
                  <a:gd name="connsiteX114" fmla="*/ 1306466 w 2072432"/>
                  <a:gd name="connsiteY114" fmla="*/ 91330 h 2072153"/>
                  <a:gd name="connsiteX115" fmla="*/ 1313793 w 2072432"/>
                  <a:gd name="connsiteY115" fmla="*/ 98407 h 2072153"/>
                  <a:gd name="connsiteX116" fmla="*/ 1437300 w 2072432"/>
                  <a:gd name="connsiteY116" fmla="*/ 243020 h 2072153"/>
                  <a:gd name="connsiteX117" fmla="*/ 1547655 w 2072432"/>
                  <a:gd name="connsiteY117" fmla="*/ 507257 h 2072153"/>
                  <a:gd name="connsiteX118" fmla="*/ 1555859 w 2072432"/>
                  <a:gd name="connsiteY118" fmla="*/ 534250 h 2072153"/>
                  <a:gd name="connsiteX119" fmla="*/ 1885356 w 2072432"/>
                  <a:gd name="connsiteY119" fmla="*/ 534188 h 2072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2072432" h="2072153">
                    <a:moveTo>
                      <a:pt x="1" y="1035792"/>
                    </a:moveTo>
                    <a:cubicBezTo>
                      <a:pt x="1" y="464230"/>
                      <a:pt x="463527" y="-3054"/>
                      <a:pt x="1040914" y="15"/>
                    </a:cubicBezTo>
                    <a:cubicBezTo>
                      <a:pt x="1608343" y="3021"/>
                      <a:pt x="2073059" y="460221"/>
                      <a:pt x="2072432" y="1037483"/>
                    </a:cubicBezTo>
                    <a:cubicBezTo>
                      <a:pt x="2071806" y="1604474"/>
                      <a:pt x="1619366" y="2068563"/>
                      <a:pt x="1042292" y="2072133"/>
                    </a:cubicBezTo>
                    <a:cubicBezTo>
                      <a:pt x="449373" y="2075766"/>
                      <a:pt x="-876" y="1596019"/>
                      <a:pt x="1" y="1035792"/>
                    </a:cubicBezTo>
                    <a:close/>
                    <a:moveTo>
                      <a:pt x="1303585" y="1981132"/>
                    </a:moveTo>
                    <a:cubicBezTo>
                      <a:pt x="1314796" y="1979065"/>
                      <a:pt x="1326508" y="1978313"/>
                      <a:pt x="1337217" y="1974806"/>
                    </a:cubicBezTo>
                    <a:cubicBezTo>
                      <a:pt x="1566444" y="1898961"/>
                      <a:pt x="1745566" y="1758857"/>
                      <a:pt x="1874396" y="1554620"/>
                    </a:cubicBezTo>
                    <a:cubicBezTo>
                      <a:pt x="1877152" y="1550236"/>
                      <a:pt x="1878968" y="1545289"/>
                      <a:pt x="1881974" y="1539088"/>
                    </a:cubicBezTo>
                    <a:cubicBezTo>
                      <a:pt x="1771933" y="1539088"/>
                      <a:pt x="1664084" y="1539088"/>
                      <a:pt x="1554982" y="1539088"/>
                    </a:cubicBezTo>
                    <a:cubicBezTo>
                      <a:pt x="1552352" y="1548357"/>
                      <a:pt x="1549909" y="1556813"/>
                      <a:pt x="1547655" y="1565330"/>
                    </a:cubicBezTo>
                    <a:cubicBezTo>
                      <a:pt x="1527237" y="1640925"/>
                      <a:pt x="1500619" y="1714140"/>
                      <a:pt x="1463730" y="1783346"/>
                    </a:cubicBezTo>
                    <a:cubicBezTo>
                      <a:pt x="1423020" y="1859629"/>
                      <a:pt x="1372478" y="1928084"/>
                      <a:pt x="1303585" y="1981633"/>
                    </a:cubicBezTo>
                    <a:lnTo>
                      <a:pt x="1303898" y="1982447"/>
                    </a:lnTo>
                    <a:cubicBezTo>
                      <a:pt x="1303835" y="1982447"/>
                      <a:pt x="1303585" y="1981132"/>
                      <a:pt x="1303585" y="1981132"/>
                    </a:cubicBezTo>
                    <a:close/>
                    <a:moveTo>
                      <a:pt x="802920" y="79493"/>
                    </a:moveTo>
                    <a:cubicBezTo>
                      <a:pt x="796218" y="80620"/>
                      <a:pt x="789329" y="81246"/>
                      <a:pt x="782815" y="83063"/>
                    </a:cubicBezTo>
                    <a:cubicBezTo>
                      <a:pt x="530228" y="153584"/>
                      <a:pt x="334509" y="300327"/>
                      <a:pt x="195157" y="522351"/>
                    </a:cubicBezTo>
                    <a:cubicBezTo>
                      <a:pt x="193153" y="525545"/>
                      <a:pt x="192150" y="529428"/>
                      <a:pt x="190397" y="533812"/>
                    </a:cubicBezTo>
                    <a:cubicBezTo>
                      <a:pt x="308204" y="533812"/>
                      <a:pt x="424383" y="533812"/>
                      <a:pt x="541251" y="533812"/>
                    </a:cubicBezTo>
                    <a:cubicBezTo>
                      <a:pt x="543380" y="526547"/>
                      <a:pt x="545447" y="520158"/>
                      <a:pt x="547138" y="513645"/>
                    </a:cubicBezTo>
                    <a:cubicBezTo>
                      <a:pt x="563359" y="451954"/>
                      <a:pt x="583902" y="391767"/>
                      <a:pt x="610645" y="333834"/>
                    </a:cubicBezTo>
                    <a:cubicBezTo>
                      <a:pt x="654799" y="238072"/>
                      <a:pt x="712732" y="152645"/>
                      <a:pt x="796844" y="86946"/>
                    </a:cubicBezTo>
                    <a:cubicBezTo>
                      <a:pt x="799287" y="85004"/>
                      <a:pt x="800727" y="81810"/>
                      <a:pt x="802606" y="79180"/>
                    </a:cubicBezTo>
                    <a:cubicBezTo>
                      <a:pt x="803483" y="78616"/>
                      <a:pt x="804297" y="78052"/>
                      <a:pt x="805174" y="77489"/>
                    </a:cubicBezTo>
                    <a:cubicBezTo>
                      <a:pt x="804423" y="78115"/>
                      <a:pt x="803671" y="78804"/>
                      <a:pt x="802920" y="79493"/>
                    </a:cubicBezTo>
                    <a:close/>
                    <a:moveTo>
                      <a:pt x="1022939" y="586233"/>
                    </a:moveTo>
                    <a:cubicBezTo>
                      <a:pt x="874318" y="586233"/>
                      <a:pt x="728077" y="586233"/>
                      <a:pt x="582336" y="586233"/>
                    </a:cubicBezTo>
                    <a:cubicBezTo>
                      <a:pt x="555969" y="669156"/>
                      <a:pt x="529226" y="963141"/>
                      <a:pt x="542817" y="1010114"/>
                    </a:cubicBezTo>
                    <a:cubicBezTo>
                      <a:pt x="577013" y="1014060"/>
                      <a:pt x="1007720" y="1012431"/>
                      <a:pt x="1022939" y="1008110"/>
                    </a:cubicBezTo>
                    <a:cubicBezTo>
                      <a:pt x="1022939" y="868131"/>
                      <a:pt x="1022939" y="727965"/>
                      <a:pt x="1022939" y="586233"/>
                    </a:cubicBezTo>
                    <a:close/>
                    <a:moveTo>
                      <a:pt x="582775" y="1486604"/>
                    </a:moveTo>
                    <a:cubicBezTo>
                      <a:pt x="621605" y="1490675"/>
                      <a:pt x="1007470" y="1488921"/>
                      <a:pt x="1022250" y="1484725"/>
                    </a:cubicBezTo>
                    <a:cubicBezTo>
                      <a:pt x="1026196" y="1455477"/>
                      <a:pt x="1024756" y="1077066"/>
                      <a:pt x="1020622" y="1062911"/>
                    </a:cubicBezTo>
                    <a:cubicBezTo>
                      <a:pt x="993754" y="1059028"/>
                      <a:pt x="555906" y="1060343"/>
                      <a:pt x="541063" y="1064352"/>
                    </a:cubicBezTo>
                    <a:cubicBezTo>
                      <a:pt x="530040" y="1124790"/>
                      <a:pt x="559351" y="1424037"/>
                      <a:pt x="582775" y="1486604"/>
                    </a:cubicBezTo>
                    <a:close/>
                    <a:moveTo>
                      <a:pt x="1074860" y="1010365"/>
                    </a:moveTo>
                    <a:cubicBezTo>
                      <a:pt x="1236696" y="1010365"/>
                      <a:pt x="1396465" y="1010365"/>
                      <a:pt x="1556109" y="1010365"/>
                    </a:cubicBezTo>
                    <a:cubicBezTo>
                      <a:pt x="1564377" y="939029"/>
                      <a:pt x="1540264" y="659009"/>
                      <a:pt x="1514085" y="586296"/>
                    </a:cubicBezTo>
                    <a:cubicBezTo>
                      <a:pt x="1368157" y="586296"/>
                      <a:pt x="1222041" y="586296"/>
                      <a:pt x="1074860" y="586296"/>
                    </a:cubicBezTo>
                    <a:cubicBezTo>
                      <a:pt x="1074860" y="727903"/>
                      <a:pt x="1074860" y="868006"/>
                      <a:pt x="1074860" y="1010365"/>
                    </a:cubicBezTo>
                    <a:close/>
                    <a:moveTo>
                      <a:pt x="1076300" y="1061972"/>
                    </a:moveTo>
                    <a:cubicBezTo>
                      <a:pt x="1071979" y="1088464"/>
                      <a:pt x="1073043" y="1470821"/>
                      <a:pt x="1077177" y="1486541"/>
                    </a:cubicBezTo>
                    <a:cubicBezTo>
                      <a:pt x="1223042" y="1486541"/>
                      <a:pt x="1369096" y="1486541"/>
                      <a:pt x="1514711" y="1486541"/>
                    </a:cubicBezTo>
                    <a:cubicBezTo>
                      <a:pt x="1542018" y="1397231"/>
                      <a:pt x="1566882" y="1106690"/>
                      <a:pt x="1554982" y="1061972"/>
                    </a:cubicBezTo>
                    <a:cubicBezTo>
                      <a:pt x="1395839" y="1061972"/>
                      <a:pt x="1236571" y="1061972"/>
                      <a:pt x="1076300" y="1061972"/>
                    </a:cubicBezTo>
                    <a:close/>
                    <a:moveTo>
                      <a:pt x="489142" y="1010427"/>
                    </a:moveTo>
                    <a:cubicBezTo>
                      <a:pt x="488015" y="867442"/>
                      <a:pt x="502984" y="726901"/>
                      <a:pt x="530228" y="586108"/>
                    </a:cubicBezTo>
                    <a:cubicBezTo>
                      <a:pt x="405531" y="586108"/>
                      <a:pt x="282526" y="586108"/>
                      <a:pt x="158894" y="586108"/>
                    </a:cubicBezTo>
                    <a:cubicBezTo>
                      <a:pt x="90690" y="719197"/>
                      <a:pt x="54051" y="859802"/>
                      <a:pt x="50919" y="1010427"/>
                    </a:cubicBezTo>
                    <a:cubicBezTo>
                      <a:pt x="197912" y="1010427"/>
                      <a:pt x="342087" y="1010427"/>
                      <a:pt x="489142" y="1010427"/>
                    </a:cubicBezTo>
                    <a:close/>
                    <a:moveTo>
                      <a:pt x="51859" y="1062285"/>
                    </a:moveTo>
                    <a:cubicBezTo>
                      <a:pt x="51546" y="1068423"/>
                      <a:pt x="50982" y="1071805"/>
                      <a:pt x="51233" y="1075124"/>
                    </a:cubicBezTo>
                    <a:cubicBezTo>
                      <a:pt x="52423" y="1094226"/>
                      <a:pt x="53362" y="1113391"/>
                      <a:pt x="55053" y="1132431"/>
                    </a:cubicBezTo>
                    <a:cubicBezTo>
                      <a:pt x="65825" y="1252430"/>
                      <a:pt x="99270" y="1365916"/>
                      <a:pt x="152506" y="1473890"/>
                    </a:cubicBezTo>
                    <a:cubicBezTo>
                      <a:pt x="157892" y="1484788"/>
                      <a:pt x="164405" y="1488295"/>
                      <a:pt x="176180" y="1488295"/>
                    </a:cubicBezTo>
                    <a:cubicBezTo>
                      <a:pt x="289165" y="1487919"/>
                      <a:pt x="402149" y="1488107"/>
                      <a:pt x="515134" y="1487982"/>
                    </a:cubicBezTo>
                    <a:cubicBezTo>
                      <a:pt x="519581" y="1487982"/>
                      <a:pt x="524028" y="1486730"/>
                      <a:pt x="530165" y="1485853"/>
                    </a:cubicBezTo>
                    <a:cubicBezTo>
                      <a:pt x="502796" y="1345373"/>
                      <a:pt x="488266" y="1204894"/>
                      <a:pt x="488955" y="1062285"/>
                    </a:cubicBezTo>
                    <a:cubicBezTo>
                      <a:pt x="341899" y="1062285"/>
                      <a:pt x="197724" y="1062285"/>
                      <a:pt x="51859" y="1062285"/>
                    </a:cubicBezTo>
                    <a:close/>
                    <a:moveTo>
                      <a:pt x="1609032" y="1008861"/>
                    </a:moveTo>
                    <a:cubicBezTo>
                      <a:pt x="1634711" y="1013371"/>
                      <a:pt x="2006045" y="1012431"/>
                      <a:pt x="2021639" y="1007922"/>
                    </a:cubicBezTo>
                    <a:cubicBezTo>
                      <a:pt x="2017819" y="858737"/>
                      <a:pt x="1981994" y="717756"/>
                      <a:pt x="1913540" y="586108"/>
                    </a:cubicBezTo>
                    <a:cubicBezTo>
                      <a:pt x="1797235" y="586108"/>
                      <a:pt x="1683124" y="586108"/>
                      <a:pt x="1566757" y="586108"/>
                    </a:cubicBezTo>
                    <a:cubicBezTo>
                      <a:pt x="1594815" y="726963"/>
                      <a:pt x="1607779" y="867630"/>
                      <a:pt x="1609032" y="1008861"/>
                    </a:cubicBezTo>
                    <a:close/>
                    <a:moveTo>
                      <a:pt x="2021702" y="1064352"/>
                    </a:moveTo>
                    <a:cubicBezTo>
                      <a:pt x="2001723" y="1059717"/>
                      <a:pt x="1627884" y="1059905"/>
                      <a:pt x="1608969" y="1064665"/>
                    </a:cubicBezTo>
                    <a:cubicBezTo>
                      <a:pt x="1607842" y="1205770"/>
                      <a:pt x="1594564" y="1346375"/>
                      <a:pt x="1567007" y="1485289"/>
                    </a:cubicBezTo>
                    <a:cubicBezTo>
                      <a:pt x="1571454" y="1486667"/>
                      <a:pt x="1573333" y="1487731"/>
                      <a:pt x="1575274" y="1487731"/>
                    </a:cubicBezTo>
                    <a:cubicBezTo>
                      <a:pt x="1684125" y="1487919"/>
                      <a:pt x="1793039" y="1487857"/>
                      <a:pt x="1901891" y="1488233"/>
                    </a:cubicBezTo>
                    <a:cubicBezTo>
                      <a:pt x="1911222" y="1488233"/>
                      <a:pt x="1914980" y="1483473"/>
                      <a:pt x="1918613" y="1476208"/>
                    </a:cubicBezTo>
                    <a:cubicBezTo>
                      <a:pt x="1975356" y="1362847"/>
                      <a:pt x="2008988" y="1243098"/>
                      <a:pt x="2019072" y="1116773"/>
                    </a:cubicBezTo>
                    <a:cubicBezTo>
                      <a:pt x="2020512" y="1099237"/>
                      <a:pt x="2020888" y="1081575"/>
                      <a:pt x="2021702" y="1064352"/>
                    </a:cubicBezTo>
                    <a:close/>
                    <a:moveTo>
                      <a:pt x="1023064" y="50558"/>
                    </a:moveTo>
                    <a:cubicBezTo>
                      <a:pt x="1012668" y="51247"/>
                      <a:pt x="1004463" y="51247"/>
                      <a:pt x="996447" y="52499"/>
                    </a:cubicBezTo>
                    <a:cubicBezTo>
                      <a:pt x="947157" y="60265"/>
                      <a:pt x="901374" y="77739"/>
                      <a:pt x="859099" y="104106"/>
                    </a:cubicBezTo>
                    <a:cubicBezTo>
                      <a:pt x="801229" y="140244"/>
                      <a:pt x="755133" y="188469"/>
                      <a:pt x="716991" y="244523"/>
                    </a:cubicBezTo>
                    <a:cubicBezTo>
                      <a:pt x="659747" y="328698"/>
                      <a:pt x="622545" y="421641"/>
                      <a:pt x="596866" y="519657"/>
                    </a:cubicBezTo>
                    <a:cubicBezTo>
                      <a:pt x="595739" y="523979"/>
                      <a:pt x="595614" y="528551"/>
                      <a:pt x="595050" y="532998"/>
                    </a:cubicBezTo>
                    <a:cubicBezTo>
                      <a:pt x="627806" y="537068"/>
                      <a:pt x="1007908" y="535503"/>
                      <a:pt x="1023064" y="531244"/>
                    </a:cubicBezTo>
                    <a:cubicBezTo>
                      <a:pt x="1023064" y="372226"/>
                      <a:pt x="1023064" y="212958"/>
                      <a:pt x="1023064" y="50558"/>
                    </a:cubicBezTo>
                    <a:close/>
                    <a:moveTo>
                      <a:pt x="1022814" y="1541280"/>
                    </a:moveTo>
                    <a:cubicBezTo>
                      <a:pt x="1005904" y="1537021"/>
                      <a:pt x="615969" y="1536332"/>
                      <a:pt x="594424" y="1540466"/>
                    </a:cubicBezTo>
                    <a:cubicBezTo>
                      <a:pt x="595927" y="1547042"/>
                      <a:pt x="596741" y="1553869"/>
                      <a:pt x="598933" y="1560195"/>
                    </a:cubicBezTo>
                    <a:cubicBezTo>
                      <a:pt x="615217" y="1607355"/>
                      <a:pt x="629935" y="1655267"/>
                      <a:pt x="648724" y="1701425"/>
                    </a:cubicBezTo>
                    <a:cubicBezTo>
                      <a:pt x="677284" y="1771697"/>
                      <a:pt x="716428" y="1836018"/>
                      <a:pt x="768160" y="1891884"/>
                    </a:cubicBezTo>
                    <a:cubicBezTo>
                      <a:pt x="833045" y="1961904"/>
                      <a:pt x="910706" y="2008814"/>
                      <a:pt x="1007031" y="2020651"/>
                    </a:cubicBezTo>
                    <a:cubicBezTo>
                      <a:pt x="1012041" y="2021278"/>
                      <a:pt x="1017240" y="2020714"/>
                      <a:pt x="1022814" y="2020714"/>
                    </a:cubicBezTo>
                    <a:cubicBezTo>
                      <a:pt x="1022814" y="1859629"/>
                      <a:pt x="1022814" y="1700298"/>
                      <a:pt x="1022814" y="1541280"/>
                    </a:cubicBezTo>
                    <a:close/>
                    <a:moveTo>
                      <a:pt x="1502122" y="533687"/>
                    </a:moveTo>
                    <a:cubicBezTo>
                      <a:pt x="1500745" y="526296"/>
                      <a:pt x="1500369" y="520847"/>
                      <a:pt x="1498678" y="515900"/>
                    </a:cubicBezTo>
                    <a:cubicBezTo>
                      <a:pt x="1482832" y="469303"/>
                      <a:pt x="1468866" y="421954"/>
                      <a:pt x="1450390" y="376422"/>
                    </a:cubicBezTo>
                    <a:cubicBezTo>
                      <a:pt x="1419576" y="300389"/>
                      <a:pt x="1377739" y="230745"/>
                      <a:pt x="1320119" y="171434"/>
                    </a:cubicBezTo>
                    <a:cubicBezTo>
                      <a:pt x="1266508" y="116194"/>
                      <a:pt x="1203940" y="76048"/>
                      <a:pt x="1128283" y="58324"/>
                    </a:cubicBezTo>
                    <a:cubicBezTo>
                      <a:pt x="1111248" y="54315"/>
                      <a:pt x="1094087" y="49430"/>
                      <a:pt x="1076488" y="52061"/>
                    </a:cubicBezTo>
                    <a:cubicBezTo>
                      <a:pt x="1072229" y="74044"/>
                      <a:pt x="1072793" y="516526"/>
                      <a:pt x="1077052" y="533749"/>
                    </a:cubicBezTo>
                    <a:cubicBezTo>
                      <a:pt x="1217656" y="533687"/>
                      <a:pt x="1358386" y="533687"/>
                      <a:pt x="1502122" y="533687"/>
                    </a:cubicBezTo>
                    <a:close/>
                    <a:moveTo>
                      <a:pt x="1076300" y="1538838"/>
                    </a:moveTo>
                    <a:cubicBezTo>
                      <a:pt x="1071728" y="1566458"/>
                      <a:pt x="1072918" y="2005620"/>
                      <a:pt x="1077427" y="2020651"/>
                    </a:cubicBezTo>
                    <a:cubicBezTo>
                      <a:pt x="1101478" y="2020964"/>
                      <a:pt x="1124713" y="2015453"/>
                      <a:pt x="1147573" y="2008564"/>
                    </a:cubicBezTo>
                    <a:cubicBezTo>
                      <a:pt x="1231748" y="1983136"/>
                      <a:pt x="1298011" y="1932030"/>
                      <a:pt x="1352311" y="1864264"/>
                    </a:cubicBezTo>
                    <a:cubicBezTo>
                      <a:pt x="1426528" y="1771759"/>
                      <a:pt x="1469555" y="1664348"/>
                      <a:pt x="1500494" y="1551364"/>
                    </a:cubicBezTo>
                    <a:cubicBezTo>
                      <a:pt x="1501496" y="1547794"/>
                      <a:pt x="1500619" y="1543723"/>
                      <a:pt x="1500619" y="1538900"/>
                    </a:cubicBezTo>
                    <a:cubicBezTo>
                      <a:pt x="1358762" y="1538838"/>
                      <a:pt x="1218032" y="1538838"/>
                      <a:pt x="1076300" y="1538838"/>
                    </a:cubicBezTo>
                    <a:close/>
                    <a:moveTo>
                      <a:pt x="188768" y="1539088"/>
                    </a:moveTo>
                    <a:cubicBezTo>
                      <a:pt x="258413" y="1655956"/>
                      <a:pt x="345594" y="1751279"/>
                      <a:pt x="451377" y="1829441"/>
                    </a:cubicBezTo>
                    <a:cubicBezTo>
                      <a:pt x="557284" y="1907666"/>
                      <a:pt x="674214" y="1962656"/>
                      <a:pt x="802794" y="1992530"/>
                    </a:cubicBezTo>
                    <a:cubicBezTo>
                      <a:pt x="800039" y="1988084"/>
                      <a:pt x="796531" y="1984952"/>
                      <a:pt x="792836" y="1982071"/>
                    </a:cubicBezTo>
                    <a:cubicBezTo>
                      <a:pt x="762461" y="1958334"/>
                      <a:pt x="735467" y="1931278"/>
                      <a:pt x="711041" y="1901529"/>
                    </a:cubicBezTo>
                    <a:cubicBezTo>
                      <a:pt x="644340" y="1820423"/>
                      <a:pt x="600624" y="1727354"/>
                      <a:pt x="568307" y="1628336"/>
                    </a:cubicBezTo>
                    <a:cubicBezTo>
                      <a:pt x="558787" y="1599150"/>
                      <a:pt x="550583" y="1569589"/>
                      <a:pt x="541439" y="1539151"/>
                    </a:cubicBezTo>
                    <a:cubicBezTo>
                      <a:pt x="425072" y="1539088"/>
                      <a:pt x="309018" y="1539088"/>
                      <a:pt x="188768" y="1539088"/>
                    </a:cubicBezTo>
                    <a:close/>
                    <a:moveTo>
                      <a:pt x="1885356" y="534188"/>
                    </a:moveTo>
                    <a:cubicBezTo>
                      <a:pt x="1746818" y="309972"/>
                      <a:pt x="1555358" y="162415"/>
                      <a:pt x="1306090" y="87447"/>
                    </a:cubicBezTo>
                    <a:cubicBezTo>
                      <a:pt x="1306340" y="90265"/>
                      <a:pt x="1306153" y="91017"/>
                      <a:pt x="1306466" y="91330"/>
                    </a:cubicBezTo>
                    <a:cubicBezTo>
                      <a:pt x="1308846" y="93772"/>
                      <a:pt x="1311163" y="96215"/>
                      <a:pt x="1313793" y="98407"/>
                    </a:cubicBezTo>
                    <a:cubicBezTo>
                      <a:pt x="1363334" y="139430"/>
                      <a:pt x="1403417" y="188532"/>
                      <a:pt x="1437300" y="243020"/>
                    </a:cubicBezTo>
                    <a:cubicBezTo>
                      <a:pt x="1488281" y="325128"/>
                      <a:pt x="1521976" y="414501"/>
                      <a:pt x="1547655" y="507257"/>
                    </a:cubicBezTo>
                    <a:cubicBezTo>
                      <a:pt x="1550160" y="516275"/>
                      <a:pt x="1553103" y="525231"/>
                      <a:pt x="1555859" y="534250"/>
                    </a:cubicBezTo>
                    <a:cubicBezTo>
                      <a:pt x="1664898" y="534188"/>
                      <a:pt x="1772309" y="534188"/>
                      <a:pt x="1885356" y="534188"/>
                    </a:cubicBezTo>
                    <a:close/>
                  </a:path>
                </a:pathLst>
              </a:custGeom>
              <a:solidFill>
                <a:schemeClr val="bg1"/>
              </a:solidFill>
              <a:ln w="6258" cap="flat">
                <a:noFill/>
                <a:prstDash val="solid"/>
                <a:miter/>
              </a:ln>
            </p:spPr>
            <p:txBody>
              <a:bodyPr rtlCol="0" anchor="ctr"/>
              <a:lstStyle/>
              <a:p>
                <a:endParaRPr lang="zh-CN" altLang="en-US">
                  <a:cs typeface="+mn-ea"/>
                  <a:sym typeface="+mn-lt"/>
                </a:endParaRPr>
              </a:p>
            </p:txBody>
          </p:sp>
          <p:sp>
            <p:nvSpPr>
              <p:cNvPr id="24" name="矩形 23"/>
              <p:cNvSpPr/>
              <p:nvPr/>
            </p:nvSpPr>
            <p:spPr>
              <a:xfrm>
                <a:off x="1543199" y="2957069"/>
                <a:ext cx="1445348" cy="355374"/>
              </a:xfrm>
              <a:prstGeom prst="rect">
                <a:avLst/>
              </a:prstGeom>
            </p:spPr>
            <p:txBody>
              <a:bodyPr wrap="square">
                <a:spAutoFit/>
              </a:bodyPr>
              <a:lstStyle/>
              <a:p>
                <a:pPr algn="ctr"/>
                <a:r>
                  <a:rPr lang="zh-CN" altLang="en-US" b="1" dirty="0"/>
                  <a:t>数据安全性</a:t>
                </a:r>
                <a:endParaRPr lang="zh-CN" altLang="en-US" dirty="0"/>
              </a:p>
            </p:txBody>
          </p:sp>
          <p:sp>
            <p:nvSpPr>
              <p:cNvPr id="25" name="矩形 24"/>
              <p:cNvSpPr/>
              <p:nvPr/>
            </p:nvSpPr>
            <p:spPr>
              <a:xfrm>
                <a:off x="7289309" y="2957069"/>
                <a:ext cx="1445348" cy="355374"/>
              </a:xfrm>
              <a:prstGeom prst="rect">
                <a:avLst/>
              </a:prstGeom>
            </p:spPr>
            <p:txBody>
              <a:bodyPr wrap="square">
                <a:spAutoFit/>
              </a:bodyPr>
              <a:lstStyle/>
              <a:p>
                <a:pPr algn="ctr"/>
                <a:r>
                  <a:rPr lang="zh-CN" altLang="en-US" b="1" dirty="0"/>
                  <a:t>性能优化</a:t>
                </a:r>
                <a:endParaRPr lang="zh-CN" altLang="en-US" dirty="0"/>
              </a:p>
            </p:txBody>
          </p:sp>
          <p:sp>
            <p:nvSpPr>
              <p:cNvPr id="26" name="矩形 25"/>
              <p:cNvSpPr/>
              <p:nvPr/>
            </p:nvSpPr>
            <p:spPr>
              <a:xfrm>
                <a:off x="3458569" y="2957069"/>
                <a:ext cx="1522739" cy="355374"/>
              </a:xfrm>
              <a:prstGeom prst="rect">
                <a:avLst/>
              </a:prstGeom>
            </p:spPr>
            <p:txBody>
              <a:bodyPr wrap="square">
                <a:spAutoFit/>
              </a:bodyPr>
              <a:lstStyle/>
              <a:p>
                <a:r>
                  <a:rPr lang="zh-CN" altLang="en-US" b="1" dirty="0"/>
                  <a:t>简化复杂查询</a:t>
                </a:r>
                <a:endParaRPr lang="zh-CN" altLang="en-US" dirty="0"/>
              </a:p>
            </p:txBody>
          </p:sp>
          <p:sp>
            <p:nvSpPr>
              <p:cNvPr id="27" name="矩形 26"/>
              <p:cNvSpPr/>
              <p:nvPr/>
            </p:nvSpPr>
            <p:spPr>
              <a:xfrm>
                <a:off x="5373939" y="2957069"/>
                <a:ext cx="1445348" cy="355374"/>
              </a:xfrm>
              <a:prstGeom prst="rect">
                <a:avLst/>
              </a:prstGeom>
            </p:spPr>
            <p:txBody>
              <a:bodyPr wrap="square">
                <a:spAutoFit/>
              </a:bodyPr>
              <a:lstStyle/>
              <a:p>
                <a:pPr algn="ctr"/>
                <a:r>
                  <a:rPr lang="zh-CN" altLang="en-US" b="1" dirty="0"/>
                  <a:t>数据抽象</a:t>
                </a:r>
                <a:endParaRPr lang="zh-CN" altLang="en-US" dirty="0"/>
              </a:p>
            </p:txBody>
          </p:sp>
          <p:sp>
            <p:nvSpPr>
              <p:cNvPr id="28" name="矩形 27"/>
              <p:cNvSpPr/>
              <p:nvPr/>
            </p:nvSpPr>
            <p:spPr>
              <a:xfrm>
                <a:off x="9204678" y="2957069"/>
                <a:ext cx="1445348" cy="355374"/>
              </a:xfrm>
              <a:prstGeom prst="rect">
                <a:avLst/>
              </a:prstGeom>
            </p:spPr>
            <p:txBody>
              <a:bodyPr wrap="square">
                <a:spAutoFit/>
              </a:bodyPr>
              <a:lstStyle/>
              <a:p>
                <a:pPr algn="ctr"/>
                <a:r>
                  <a:rPr lang="zh-CN" altLang="en-US" b="1" dirty="0"/>
                  <a:t>重用性</a:t>
                </a:r>
                <a:endParaRPr lang="zh-CN" altLang="en-US" dirty="0"/>
              </a:p>
            </p:txBody>
          </p:sp>
          <p:cxnSp>
            <p:nvCxnSpPr>
              <p:cNvPr id="29" name="直接连接符 28"/>
              <p:cNvCxnSpPr/>
              <p:nvPr/>
            </p:nvCxnSpPr>
            <p:spPr>
              <a:xfrm>
                <a:off x="2258475" y="3674442"/>
                <a:ext cx="0" cy="554658"/>
              </a:xfrm>
              <a:prstGeom prst="line">
                <a:avLst/>
              </a:prstGeom>
              <a:ln>
                <a:solidFill>
                  <a:srgbClr val="384D8F"/>
                </a:solidFill>
                <a:prstDash val="dash"/>
                <a:headEnd type="oval"/>
                <a:tailEnd type="ova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a:off x="4179876" y="3674442"/>
                <a:ext cx="0" cy="554658"/>
              </a:xfrm>
              <a:prstGeom prst="line">
                <a:avLst/>
              </a:prstGeom>
              <a:ln>
                <a:solidFill>
                  <a:srgbClr val="384D8F"/>
                </a:solidFill>
                <a:prstDash val="dash"/>
                <a:headEnd type="oval"/>
                <a:tailEnd type="ova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6101277" y="3674442"/>
                <a:ext cx="0" cy="554658"/>
              </a:xfrm>
              <a:prstGeom prst="line">
                <a:avLst/>
              </a:prstGeom>
              <a:ln>
                <a:solidFill>
                  <a:srgbClr val="384D8F"/>
                </a:solidFill>
                <a:prstDash val="dash"/>
                <a:headEnd type="oval"/>
                <a:tailEnd type="ova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a:off x="8022678" y="3674442"/>
                <a:ext cx="0" cy="554658"/>
              </a:xfrm>
              <a:prstGeom prst="line">
                <a:avLst/>
              </a:prstGeom>
              <a:ln>
                <a:solidFill>
                  <a:srgbClr val="384D8F"/>
                </a:solidFill>
                <a:prstDash val="dash"/>
                <a:headEnd type="oval"/>
                <a:tailEnd type="ova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a:off x="9944078" y="3674442"/>
                <a:ext cx="0" cy="554658"/>
              </a:xfrm>
              <a:prstGeom prst="line">
                <a:avLst/>
              </a:prstGeom>
              <a:ln>
                <a:solidFill>
                  <a:srgbClr val="384D8F"/>
                </a:solidFill>
                <a:prstDash val="dash"/>
                <a:headEnd type="oval"/>
                <a:tailEnd type="ova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a:off x="2258475" y="4229100"/>
                <a:ext cx="9637549" cy="0"/>
              </a:xfrm>
              <a:prstGeom prst="line">
                <a:avLst/>
              </a:prstGeom>
              <a:ln>
                <a:solidFill>
                  <a:srgbClr val="384D8F"/>
                </a:solidFill>
                <a:prstDash val="dash"/>
                <a:headEnd type="oval"/>
                <a:tailEnd type="ova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a:off x="7077249" y="4229099"/>
                <a:ext cx="0" cy="444500"/>
              </a:xfrm>
              <a:prstGeom prst="line">
                <a:avLst/>
              </a:prstGeom>
              <a:ln>
                <a:solidFill>
                  <a:srgbClr val="384D8F"/>
                </a:solidFill>
                <a:prstDash val="dash"/>
                <a:headEnd type="oval"/>
                <a:tailEnd type="oval"/>
              </a:ln>
            </p:spPr>
            <p:style>
              <a:lnRef idx="1">
                <a:schemeClr val="accent1"/>
              </a:lnRef>
              <a:fillRef idx="0">
                <a:schemeClr val="accent1"/>
              </a:fillRef>
              <a:effectRef idx="0">
                <a:schemeClr val="accent1"/>
              </a:effectRef>
              <a:fontRef idx="minor">
                <a:schemeClr val="tx1"/>
              </a:fontRef>
            </p:style>
          </p:cxnSp>
          <p:sp>
            <p:nvSpPr>
              <p:cNvPr id="36" name="矩形: 圆角 35"/>
              <p:cNvSpPr/>
              <p:nvPr/>
            </p:nvSpPr>
            <p:spPr>
              <a:xfrm>
                <a:off x="5406652" y="4939516"/>
                <a:ext cx="3406673" cy="1058644"/>
              </a:xfrm>
              <a:prstGeom prst="roundRect">
                <a:avLst>
                  <a:gd name="adj" fmla="val 5367"/>
                </a:avLst>
              </a:prstGeom>
              <a:noFill/>
              <a:ln>
                <a:solidFill>
                  <a:schemeClr val="bg1">
                    <a:lumMod val="8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7" name="文本框 36"/>
              <p:cNvSpPr txBox="1"/>
              <p:nvPr/>
            </p:nvSpPr>
            <p:spPr>
              <a:xfrm>
                <a:off x="5327984" y="5051588"/>
                <a:ext cx="3485341" cy="649854"/>
              </a:xfrm>
              <a:prstGeom prst="rect">
                <a:avLst/>
              </a:prstGeom>
              <a:noFill/>
            </p:spPr>
            <p:txBody>
              <a:bodyPr wrap="square">
                <a:spAutoFit/>
              </a:bodyPr>
              <a:lstStyle/>
              <a:p>
                <a:pPr algn="ctr">
                  <a:lnSpc>
                    <a:spcPct val="150000"/>
                  </a:lnSpc>
                </a:pPr>
                <a:r>
                  <a:rPr lang="zh-CN" altLang="en-US" sz="2800" dirty="0">
                    <a:solidFill>
                      <a:schemeClr val="tx1">
                        <a:lumMod val="75000"/>
                        <a:lumOff val="25000"/>
                      </a:schemeClr>
                    </a:solidFill>
                    <a:latin typeface="+mn-ea"/>
                  </a:rPr>
                  <a:t>建立视图</a:t>
                </a:r>
                <a:endParaRPr lang="zh-CN" altLang="en-US" sz="2800" dirty="0">
                  <a:solidFill>
                    <a:schemeClr val="tx1">
                      <a:lumMod val="75000"/>
                      <a:lumOff val="25000"/>
                    </a:schemeClr>
                  </a:solidFill>
                  <a:latin typeface="+mn-ea"/>
                </a:endParaRPr>
              </a:p>
            </p:txBody>
          </p:sp>
          <p:sp>
            <p:nvSpPr>
              <p:cNvPr id="38" name="矩形: 圆角 37"/>
              <p:cNvSpPr/>
              <p:nvPr/>
            </p:nvSpPr>
            <p:spPr>
              <a:xfrm flipV="1">
                <a:off x="6084696" y="5975300"/>
                <a:ext cx="2016650" cy="43991"/>
              </a:xfrm>
              <a:prstGeom prst="roundRect">
                <a:avLst/>
              </a:prstGeom>
              <a:solidFill>
                <a:srgbClr val="384D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39" name="直接连接符 38"/>
            <p:cNvCxnSpPr/>
            <p:nvPr/>
          </p:nvCxnSpPr>
          <p:spPr>
            <a:xfrm>
              <a:off x="12104603" y="3515298"/>
              <a:ext cx="0" cy="576443"/>
            </a:xfrm>
            <a:prstGeom prst="line">
              <a:avLst/>
            </a:prstGeom>
            <a:ln>
              <a:solidFill>
                <a:srgbClr val="384D8F"/>
              </a:solidFill>
              <a:prstDash val="dash"/>
              <a:headEnd type="oval"/>
              <a:tailEnd type="oval"/>
            </a:ln>
          </p:spPr>
          <p:style>
            <a:lnRef idx="1">
              <a:schemeClr val="accent1"/>
            </a:lnRef>
            <a:fillRef idx="0">
              <a:schemeClr val="accent1"/>
            </a:fillRef>
            <a:effectRef idx="0">
              <a:schemeClr val="accent1"/>
            </a:effectRef>
            <a:fontRef idx="minor">
              <a:schemeClr val="tx1"/>
            </a:fontRef>
          </p:style>
        </p:cxnSp>
      </p:grpSp>
      <p:sp>
        <p:nvSpPr>
          <p:cNvPr id="43" name="矩形 42"/>
          <p:cNvSpPr/>
          <p:nvPr/>
        </p:nvSpPr>
        <p:spPr>
          <a:xfrm>
            <a:off x="10432488" y="3004643"/>
            <a:ext cx="1502115" cy="369332"/>
          </a:xfrm>
          <a:prstGeom prst="rect">
            <a:avLst/>
          </a:prstGeom>
        </p:spPr>
        <p:txBody>
          <a:bodyPr wrap="square">
            <a:spAutoFit/>
          </a:bodyPr>
          <a:lstStyle/>
          <a:p>
            <a:r>
              <a:rPr lang="zh-CN" altLang="en-US" b="1" dirty="0"/>
              <a:t>逻辑独立性</a:t>
            </a:r>
            <a:endParaRPr lang="zh-CN" altLang="en-US" dirty="0"/>
          </a:p>
        </p:txBody>
      </p:sp>
      <p:pic>
        <p:nvPicPr>
          <p:cNvPr id="45" name="图片 44"/>
          <p:cNvPicPr>
            <a:picLocks noChangeAspect="1"/>
          </p:cNvPicPr>
          <p:nvPr/>
        </p:nvPicPr>
        <p:blipFill>
          <a:blip r:embed="rId2"/>
          <a:stretch>
            <a:fillRect/>
          </a:stretch>
        </p:blipFill>
        <p:spPr>
          <a:xfrm>
            <a:off x="4989650" y="887260"/>
            <a:ext cx="6682468" cy="1236553"/>
          </a:xfrm>
          <a:prstGeom prst="rect">
            <a:avLst/>
          </a:prstGeom>
          <a:effectLst>
            <a:outerShdw blurRad="50800" dist="38100" dir="8100000" algn="tr" rotWithShape="0">
              <a:prstClr val="black">
                <a:alpha val="40000"/>
              </a:prstClr>
            </a:outerShdw>
          </a:effectLst>
        </p:spPr>
      </p:pic>
    </p:spTree>
  </p:cSld>
  <p:clrMapOvr>
    <a:masterClrMapping/>
  </p:clrMapOvr>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6.xml><?xml version="1.0" encoding="utf-8"?>
<p:tagLst xmlns:p="http://schemas.openxmlformats.org/presentationml/2006/main">
  <p:tag name="KSO_WPP_MARK_KEY" val="9ab0809b-7974-4122-8ae9-0c67dd5c57ab"/>
  <p:tag name="commondata" val="eyJoZGlkIjoiMTBkYmU5YjlhNTlkOTc0Y2NkN2JhMGY5N2U3YmQ4NjEifQ=="/>
</p:tagLst>
</file>

<file path=ppt/tags/tag2.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font">
      <a:majorFont>
        <a:latin typeface="汉仪雅酷黑 75W"/>
        <a:ea typeface="汉仪雅酷黑 75W"/>
        <a:cs typeface=""/>
      </a:majorFont>
      <a:minorFont>
        <a:latin typeface="汉仪雅酷黑 75W"/>
        <a:ea typeface="汉仪雅酷黑 75W"/>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384D8F"/>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3137</Words>
  <Application>WPS 演示</Application>
  <PresentationFormat>宽屏</PresentationFormat>
  <Paragraphs>294</Paragraphs>
  <Slides>29</Slides>
  <Notes>0</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29</vt:i4>
      </vt:variant>
    </vt:vector>
  </HeadingPairs>
  <TitlesOfParts>
    <vt:vector size="39" baseType="lpstr">
      <vt:lpstr>Arial</vt:lpstr>
      <vt:lpstr>宋体</vt:lpstr>
      <vt:lpstr>Wingdings</vt:lpstr>
      <vt:lpstr>汉仪雅酷黑 45W</vt:lpstr>
      <vt:lpstr>汉仪雅酷黑 75W</vt:lpstr>
      <vt:lpstr>微软雅黑</vt:lpstr>
      <vt:lpstr>Arial Unicode MS</vt:lpstr>
      <vt:lpstr>等线</vt:lpstr>
      <vt:lpstr>Calibri</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
  <cp:lastModifiedBy>默萦</cp:lastModifiedBy>
  <cp:revision>31</cp:revision>
  <dcterms:created xsi:type="dcterms:W3CDTF">2023-08-08T14:56:00Z</dcterms:created>
  <dcterms:modified xsi:type="dcterms:W3CDTF">2024-01-05T04:57:18Z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8185829D0D674B1FA046D19464C0FAC1_11</vt:lpwstr>
  </property>
  <property fmtid="{D5CDD505-2E9C-101B-9397-08002B2CF9AE}" pid="3" name="KSOProductBuildVer">
    <vt:lpwstr>2052-12.1.0.16120</vt:lpwstr>
  </property>
</Properties>
</file>